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D49"/>
    <a:srgbClr val="FF8427"/>
    <a:srgbClr val="B4E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2" autoAdjust="0"/>
  </p:normalViewPr>
  <p:slideViewPr>
    <p:cSldViewPr>
      <p:cViewPr varScale="1">
        <p:scale>
          <a:sx n="49" d="100"/>
          <a:sy n="4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3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1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87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6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0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1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2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3" y="80214"/>
            <a:ext cx="7890229" cy="12864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компонент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/>
            </a:r>
            <a:b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</a:b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Автоматизація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366633"/>
            <a:ext cx="7890230" cy="2638431"/>
          </a:xfrm>
          <a:prstGeom prst="roundRect">
            <a:avLst/>
          </a:prstGeom>
          <a:solidFill>
            <a:srgbClr val="B4E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технологічний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та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характеристики та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техніко-економічні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машинно-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тракторних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вирощуванні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 у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витікають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сучасного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науково-технічного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машинобудування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передового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сільськогосподарському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D206891-FCD3-4621-9029-615031D4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149080"/>
            <a:ext cx="3744416" cy="249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234A949-355B-4D5A-9FCB-A7821A75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149080"/>
            <a:ext cx="3929791" cy="249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260648"/>
            <a:ext cx="7236327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логістика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623021"/>
          </a:xfr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вивчатиме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автоматизації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устрій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устрій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систем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автоматизації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механізації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авіаційної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і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автоматизованого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проектування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F51C536-13FB-4E19-9A5D-68949D3A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3096344" cy="185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8505D9D-3BDE-480E-9B87-6AD129C4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95" y="4165485"/>
            <a:ext cx="3825546" cy="19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0"/>
            <a:ext cx="4911133" cy="2880320"/>
          </a:xfrm>
          <a:solidFill>
            <a:srgbClr val="7ADD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повинен набути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28600" indent="-2286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автоматичних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систем 4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первинної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контролю і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автоматизованого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28600" indent="-2286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розрізняти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автоматичних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на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підставі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технологічних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обґрунтовувати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контролювати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експлуатацію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автоматизованій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лінії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контроль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автоматичних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відповідальне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трудовій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544" y="1628800"/>
            <a:ext cx="3384376" cy="5011395"/>
          </a:xfr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ru-RU" sz="4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Я.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Терновик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електрифікації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автоматизації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»,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2009. </a:t>
            </a:r>
          </a:p>
          <a:p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І. І.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Ривенко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Механізація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автоматизація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тваринництва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– 2004.</a:t>
            </a:r>
          </a:p>
          <a:p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А. А.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Яворський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Механізація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електрифікація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ферм»,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– 1982</a:t>
            </a:r>
          </a:p>
          <a:p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Валовий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Д.М.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Теоретичні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електротехніки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конспект 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лекцій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</a:t>
            </a:r>
            <a:r>
              <a:rPr lang="ru-RU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Немішаєве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НМЦ, 2002. – 196 с.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2663" y="407247"/>
            <a:ext cx="2714257" cy="11099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2805F161-A2DA-4300-AF8E-20A90290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87" y="3177069"/>
            <a:ext cx="4670451" cy="34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332</Words>
  <Application>Microsoft Office PowerPoint</Application>
  <PresentationFormat>Экран (4:3)</PresentationFormat>
  <Paragraphs>23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Tanya</cp:lastModifiedBy>
  <cp:revision>76</cp:revision>
  <dcterms:created xsi:type="dcterms:W3CDTF">2024-04-15T18:54:48Z</dcterms:created>
  <dcterms:modified xsi:type="dcterms:W3CDTF">2024-11-06T19:49:15Z</dcterms:modified>
</cp:coreProperties>
</file>