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11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960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3678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433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570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94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57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2499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670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466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22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472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634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648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217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667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95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816A20-FDE2-4AA9-832B-8FDD9C18B4DA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C051C-E54A-4BCB-8F92-C4A6E299A0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990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3.rada.gov.ua/laws/show/zl443-17" TargetMode="External"/><Relationship Id="rId3" Type="http://schemas.openxmlformats.org/officeDocument/2006/relationships/hyperlink" Target="http://zakon4.rada.gov.ua/laws/show/z0489-12" TargetMode="External"/><Relationship Id="rId7" Type="http://schemas.openxmlformats.org/officeDocument/2006/relationships/hyperlink" Target="http://zakon3.rada.gov.ua/laws/show/zl442-17" TargetMode="External"/><Relationship Id="rId2" Type="http://schemas.openxmlformats.org/officeDocument/2006/relationships/hyperlink" Target="http://zakon0.rada.gov.ua/laws/show/1404-19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zakon4.rada/" TargetMode="External"/><Relationship Id="rId11" Type="http://schemas.openxmlformats.org/officeDocument/2006/relationships/image" Target="../media/image7.jpeg"/><Relationship Id="rId5" Type="http://schemas.openxmlformats.org/officeDocument/2006/relationships/hyperlink" Target="http://zakon4.rada.gov.ua/rada/show/zll26-16/paranl6%23nl6" TargetMode="External"/><Relationship Id="rId10" Type="http://schemas.openxmlformats.org/officeDocument/2006/relationships/hyperlink" Target="http://rada.gov.ua/laws/show/zl487-16" TargetMode="External"/><Relationship Id="rId4" Type="http://schemas.openxmlformats.org/officeDocument/2006/relationships/hyperlink" Target="http://zakon2.rada.gov.ua/laws/" TargetMode="External"/><Relationship Id="rId9" Type="http://schemas.openxmlformats.org/officeDocument/2006/relationships/hyperlink" Target="http://zakon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21BE40-A4AB-49AF-ADAC-232C14D5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освітній компонент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«Виконавче провадження»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731ECBB9-C537-4A9B-9748-EA51F0A9E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542068" cy="419576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 знань:</a:t>
            </a:r>
          </a:p>
          <a:p>
            <a:pPr marL="0" indent="0" algn="ctr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08 Право</a:t>
            </a:r>
          </a:p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Спеціальність: </a:t>
            </a:r>
          </a:p>
          <a:p>
            <a:pPr marL="0" indent="0" algn="ctr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081 Право</a:t>
            </a:r>
          </a:p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 програма: «Право»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40B7230-A60E-41EF-8853-7F4E820CAC1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6621" y="2060575"/>
            <a:ext cx="4876344" cy="419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13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85264A6-06CD-4D4D-A98F-22C89CC9ED70}"/>
              </a:ext>
            </a:extLst>
          </p:cNvPr>
          <p:cNvSpPr/>
          <p:nvPr/>
        </p:nvSpPr>
        <p:spPr>
          <a:xfrm>
            <a:off x="7737188" y="483405"/>
            <a:ext cx="275730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«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юристами,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виконавче провадження, як завершальну стадію судового провадження, що спрямована на відновлення порушених прав і свобод людини і громадянина</a:t>
            </a:r>
          </a:p>
        </p:txBody>
      </p:sp>
      <p:sp>
        <p:nvSpPr>
          <p:cNvPr id="2" name="Місце для вмісту 1">
            <a:extLst>
              <a:ext uri="{FF2B5EF4-FFF2-40B4-BE49-F238E27FC236}">
                <a16:creationId xmlns:a16="http://schemas.microsoft.com/office/drawing/2014/main" id="{9D551D97-7B5E-43DD-826D-F212D88D15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1686" y="483405"/>
            <a:ext cx="5120640" cy="57729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1. ЗАГАЛЬНІ ПОЛОЖЕННЯ ВИКОНАВЧОГО ПРОВАДЖЕННЯ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Поняття та предмет виконавчого провадження. Органи та посадові особи, які здійснюють примусове виконання рішень та провадять окремі виконавчі дії. Правова основа їх діяльності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Суб’єкти виконавчого провадження. Процесуальна форма виконавчого провадження.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Загальні умови та порядок здійснення виконавчого провадження. Захист прав учасників виконавчого провадження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Тема 4. Захист прав учасників виконавчого провадження.</a:t>
            </a:r>
          </a:p>
          <a:p>
            <a:pPr marL="0" lv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2. ЗАГАЛЬНИЙ ПОРЯДОК ЗВЕРНЕННЯ СТЯГНЕННЯ НА МАЙНО БОРЖНИКА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 5. Звернення стягнення на кошти та інше майно боржника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Звернення стягнення на нерухоме майно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Особливості звернення стягнення на майно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боржника юридичної особи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Звернення стягнення на заробітну плату, пенсію,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 та інші доходи боржника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3. ОКРЕМІ ВИДИ ВИКОНАВЧИХ ПРОВАДЖЕНЬ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9.Виконання рішень у немайнових спорах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4. ЗАХИСТ ПРАВ СТЯГУВАЧА, БОРЖНИКА ТА ІНШИХ ОСІБ У ВИКОНАВЧОМУ ПРОВАДЖЕННІ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Оскарження рішень, дій або бездіяльності посадових осіб державної виконавчої служби, приватних виконавців.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законністю виконавчого провадження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72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0B660-9EC6-4854-ADB2-9D0E3AFE0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4390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акти: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776F64-00EC-4534-ADD2-13F0F56B1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1294229"/>
            <a:ext cx="4396339" cy="4962110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виконавче провадження : Закон України від 02.06.2016 р. № 1404-VIII.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http://zakon0.rada.gov.ua/laws/show/1404-19/</a:t>
            </a:r>
            <a:endParaRPr lang="uk-UA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 з організації примусового виконання рішень : наказ Міністерства юстиції України від 02.04.2012 р. № 512/5.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zakon4.rada.gov.ua/</a:t>
            </a:r>
            <a:r>
              <a:rPr lang="uk-UA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laws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uk-UA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show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/z0489-12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адміністративного судочинства України : Закон України від 06.07.2005 р. № 2747-IV.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http://zakon2.rada.gov.ua/laws/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/2747-15.</a:t>
            </a: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автоматизовану систему виконавчого провадження : наказ Міністерства юстиції України від 05.08.2016 р. № 2432/5.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http://zakon4.rada.gov.Ua/rada/show/zll26-16/paranl6#nl6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Державну виконавчу службу України : Указ президента України від 06.04.2011 р. № 385/2011.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http://zakon4.rada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gov.ua/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/385/2011?test=/UwMf9zhrLr4XcZsZip2D8HvHI4m 2s80msh8Ie6.</a:t>
            </a: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Дисциплінарну комісію приватних виконавців : наказ Міністерства юстиції України від 27.11.2017 р. № 3791/5.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http://zakon3.rada.gov.ua/laws/show/zl442-17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Кваліфікаційну комісію приватних виконавців : наказ Міністерства юстиції України від 27.11.2017 р. № 3792/5.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http://zakon3.rada.gov.ua/laws/show/zl443-17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офіс приватного виконавця : наказ Міністерства юстиції України від 15.11.2016 р. № 3238/5. URL: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http://zakon5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rada.gov.ua/</a:t>
            </a:r>
            <a:r>
              <a:rPr lang="uk-UA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laws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</a:t>
            </a:r>
            <a:r>
              <a:rPr lang="uk-UA" b="1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show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/zl487-16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  <p:pic>
        <p:nvPicPr>
          <p:cNvPr id="2050" name="Picture 2" descr="ВИКОНАВЧЕ ПРОВАДЖЕННЯ – ІСТОРІЯ :: НОВОМИРГОРОДСЬКИЙ РВ ДВС ГТУЮ У  КІРОВОГРАДСЬКІЙ ОБЛАСТІ">
            <a:extLst>
              <a:ext uri="{FF2B5EF4-FFF2-40B4-BE49-F238E27FC236}">
                <a16:creationId xmlns:a16="http://schemas.microsoft.com/office/drawing/2014/main" id="{F8903DFF-0028-4451-A93D-959DC6A3DB5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71" y="1343577"/>
            <a:ext cx="5272918" cy="486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13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539</Words>
  <Application>Microsoft Office PowerPoint</Application>
  <PresentationFormat>Широкий екран</PresentationFormat>
  <Paragraphs>30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Іон</vt:lpstr>
      <vt:lpstr>Вибірковий освітній компонент  «Виконавче провадження»</vt:lpstr>
      <vt:lpstr>Презентація PowerPoint</vt:lpstr>
      <vt:lpstr>Нормативно-правові акти: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 «Виконавче провадження»</dc:title>
  <dc:creator>1</dc:creator>
  <cp:lastModifiedBy>1</cp:lastModifiedBy>
  <cp:revision>10</cp:revision>
  <dcterms:created xsi:type="dcterms:W3CDTF">2024-10-20T15:28:00Z</dcterms:created>
  <dcterms:modified xsi:type="dcterms:W3CDTF">2024-10-31T08:36:35Z</dcterms:modified>
</cp:coreProperties>
</file>