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3" r:id="rId2"/>
    <p:sldId id="264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E7EFF1"/>
    <a:srgbClr val="5DF7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2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F186F31B-C909-4772-B799-0FA1D9851959}"/>
    <pc:docChg chg="delSld">
      <pc:chgData name="Юлія Біляр" userId="5979b9e0f9dff3c6" providerId="LiveId" clId="{F186F31B-C909-4772-B799-0FA1D9851959}" dt="2024-10-18T08:02:14.764" v="5" actId="2696"/>
      <pc:docMkLst>
        <pc:docMk/>
      </pc:docMkLst>
      <pc:sldChg chg="del">
        <pc:chgData name="Юлія Біляр" userId="5979b9e0f9dff3c6" providerId="LiveId" clId="{F186F31B-C909-4772-B799-0FA1D9851959}" dt="2024-10-18T08:01:47.319" v="0" actId="2696"/>
        <pc:sldMkLst>
          <pc:docMk/>
          <pc:sldMk cId="2773683963" sldId="256"/>
        </pc:sldMkLst>
      </pc:sldChg>
      <pc:sldChg chg="del">
        <pc:chgData name="Юлія Біляр" userId="5979b9e0f9dff3c6" providerId="LiveId" clId="{F186F31B-C909-4772-B799-0FA1D9851959}" dt="2024-10-18T08:01:55.716" v="2" actId="2696"/>
        <pc:sldMkLst>
          <pc:docMk/>
          <pc:sldMk cId="1738814888" sldId="257"/>
        </pc:sldMkLst>
      </pc:sldChg>
      <pc:sldChg chg="del">
        <pc:chgData name="Юлія Біляр" userId="5979b9e0f9dff3c6" providerId="LiveId" clId="{F186F31B-C909-4772-B799-0FA1D9851959}" dt="2024-10-18T08:01:52.093" v="1" actId="2696"/>
        <pc:sldMkLst>
          <pc:docMk/>
          <pc:sldMk cId="2527238143" sldId="258"/>
        </pc:sldMkLst>
      </pc:sldChg>
      <pc:sldChg chg="del">
        <pc:chgData name="Юлія Біляр" userId="5979b9e0f9dff3c6" providerId="LiveId" clId="{F186F31B-C909-4772-B799-0FA1D9851959}" dt="2024-10-18T08:02:07.740" v="3" actId="2696"/>
        <pc:sldMkLst>
          <pc:docMk/>
          <pc:sldMk cId="674083696" sldId="262"/>
        </pc:sldMkLst>
      </pc:sldChg>
      <pc:sldChg chg="del">
        <pc:chgData name="Юлія Біляр" userId="5979b9e0f9dff3c6" providerId="LiveId" clId="{F186F31B-C909-4772-B799-0FA1D9851959}" dt="2024-10-18T08:02:14.764" v="5" actId="2696"/>
        <pc:sldMkLst>
          <pc:docMk/>
          <pc:sldMk cId="4078069937" sldId="263"/>
        </pc:sldMkLst>
      </pc:sldChg>
      <pc:sldChg chg="del">
        <pc:chgData name="Юлія Біляр" userId="5979b9e0f9dff3c6" providerId="LiveId" clId="{F186F31B-C909-4772-B799-0FA1D9851959}" dt="2024-10-18T08:02:12.140" v="4" actId="2696"/>
        <pc:sldMkLst>
          <pc:docMk/>
          <pc:sldMk cId="992318347" sldId="264"/>
        </pc:sldMkLst>
      </pc:sldChg>
    </pc:docChg>
  </pc:docChgLst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7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22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37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18" y="304800"/>
            <a:ext cx="8631807" cy="631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5" y="180109"/>
            <a:ext cx="7772400" cy="49045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557" y="3951233"/>
            <a:ext cx="4316342" cy="231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690" y="443346"/>
            <a:ext cx="10030690" cy="576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048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Tanya</cp:lastModifiedBy>
  <cp:revision>11</cp:revision>
  <dcterms:created xsi:type="dcterms:W3CDTF">2024-04-16T11:52:59Z</dcterms:created>
  <dcterms:modified xsi:type="dcterms:W3CDTF">2024-10-18T09:23:23Z</dcterms:modified>
</cp:coreProperties>
</file>