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68" r:id="rId2"/>
    <p:sldId id="267" r:id="rId3"/>
    <p:sldId id="26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E7EFF1"/>
    <a:srgbClr val="5DF7FF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-12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5" Type="http://schemas.microsoft.com/office/2016/11/relationships/changesInfo" Target="changesInfos/changesInfo1.xml"/><Relationship Id="rId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ія Біляр" userId="5979b9e0f9dff3c6" providerId="LiveId" clId="{F186F31B-C909-4772-B799-0FA1D9851959}"/>
    <pc:docChg chg="delSld">
      <pc:chgData name="Юлія Біляр" userId="5979b9e0f9dff3c6" providerId="LiveId" clId="{F186F31B-C909-4772-B799-0FA1D9851959}" dt="2024-10-18T08:02:14.764" v="5" actId="2696"/>
      <pc:docMkLst>
        <pc:docMk/>
      </pc:docMkLst>
      <pc:sldChg chg="del">
        <pc:chgData name="Юлія Біляр" userId="5979b9e0f9dff3c6" providerId="LiveId" clId="{F186F31B-C909-4772-B799-0FA1D9851959}" dt="2024-10-18T08:01:47.319" v="0" actId="2696"/>
        <pc:sldMkLst>
          <pc:docMk/>
          <pc:sldMk cId="2773683963" sldId="256"/>
        </pc:sldMkLst>
      </pc:sldChg>
      <pc:sldChg chg="del">
        <pc:chgData name="Юлія Біляр" userId="5979b9e0f9dff3c6" providerId="LiveId" clId="{F186F31B-C909-4772-B799-0FA1D9851959}" dt="2024-10-18T08:01:55.716" v="2" actId="2696"/>
        <pc:sldMkLst>
          <pc:docMk/>
          <pc:sldMk cId="1738814888" sldId="257"/>
        </pc:sldMkLst>
      </pc:sldChg>
      <pc:sldChg chg="del">
        <pc:chgData name="Юлія Біляр" userId="5979b9e0f9dff3c6" providerId="LiveId" clId="{F186F31B-C909-4772-B799-0FA1D9851959}" dt="2024-10-18T08:01:52.093" v="1" actId="2696"/>
        <pc:sldMkLst>
          <pc:docMk/>
          <pc:sldMk cId="2527238143" sldId="258"/>
        </pc:sldMkLst>
      </pc:sldChg>
      <pc:sldChg chg="del">
        <pc:chgData name="Юлія Біляр" userId="5979b9e0f9dff3c6" providerId="LiveId" clId="{F186F31B-C909-4772-B799-0FA1D9851959}" dt="2024-10-18T08:02:07.740" v="3" actId="2696"/>
        <pc:sldMkLst>
          <pc:docMk/>
          <pc:sldMk cId="674083696" sldId="262"/>
        </pc:sldMkLst>
      </pc:sldChg>
      <pc:sldChg chg="del">
        <pc:chgData name="Юлія Біляр" userId="5979b9e0f9dff3c6" providerId="LiveId" clId="{F186F31B-C909-4772-B799-0FA1D9851959}" dt="2024-10-18T08:02:14.764" v="5" actId="2696"/>
        <pc:sldMkLst>
          <pc:docMk/>
          <pc:sldMk cId="4078069937" sldId="263"/>
        </pc:sldMkLst>
      </pc:sldChg>
      <pc:sldChg chg="del">
        <pc:chgData name="Юлія Біляр" userId="5979b9e0f9dff3c6" providerId="LiveId" clId="{F186F31B-C909-4772-B799-0FA1D9851959}" dt="2024-10-18T08:02:12.140" v="4" actId="2696"/>
        <pc:sldMkLst>
          <pc:docMk/>
          <pc:sldMk cId="992318347" sldId="264"/>
        </pc:sldMkLst>
      </pc:sldChg>
    </pc:docChg>
  </pc:docChgLst>
  <pc:docChgLst>
    <pc:chgData name="Юлія Біляр" userId="5979b9e0f9dff3c6" providerId="LiveId" clId="{2B337B8E-1C41-440F-BCC0-94F1738FE99B}"/>
    <pc:docChg chg="undo custSel addSld modSld sldOrd">
      <pc:chgData name="Юлія Біляр" userId="5979b9e0f9dff3c6" providerId="LiveId" clId="{2B337B8E-1C41-440F-BCC0-94F1738FE99B}" dt="2024-04-16T17:15:45.801" v="368" actId="2711"/>
      <pc:docMkLst>
        <pc:docMk/>
      </pc:docMkLst>
      <pc:sldChg chg="addSp delSp modSp mod">
        <pc:chgData name="Юлія Біляр" userId="5979b9e0f9dff3c6" providerId="LiveId" clId="{2B337B8E-1C41-440F-BCC0-94F1738FE99B}" dt="2024-04-16T16:02:03.896" v="364" actId="1440"/>
        <pc:sldMkLst>
          <pc:docMk/>
          <pc:sldMk cId="2773683963" sldId="256"/>
        </pc:sldMkLst>
        <pc:spChg chg="mod">
          <ac:chgData name="Юлія Біляр" userId="5979b9e0f9dff3c6" providerId="LiveId" clId="{2B337B8E-1C41-440F-BCC0-94F1738FE99B}" dt="2024-04-16T16:01:43.938" v="362" actId="208"/>
          <ac:spMkLst>
            <pc:docMk/>
            <pc:sldMk cId="2773683963" sldId="256"/>
            <ac:spMk id="2" creationId="{73F7779A-0759-CDD6-8EDA-0321047C363F}"/>
          </ac:spMkLst>
        </pc:spChg>
        <pc:picChg chg="del mod">
          <ac:chgData name="Юлія Біляр" userId="5979b9e0f9dff3c6" providerId="LiveId" clId="{2B337B8E-1C41-440F-BCC0-94F1738FE99B}" dt="2024-04-16T12:44:50.722" v="315" actId="21"/>
          <ac:picMkLst>
            <pc:docMk/>
            <pc:sldMk cId="2773683963" sldId="256"/>
            <ac:picMk id="4" creationId="{FDC44113-3D89-520A-2E12-D315B019EB0B}"/>
          </ac:picMkLst>
        </pc:picChg>
        <pc:picChg chg="add mod">
          <ac:chgData name="Юлія Біляр" userId="5979b9e0f9dff3c6" providerId="LiveId" clId="{2B337B8E-1C41-440F-BCC0-94F1738FE99B}" dt="2024-04-16T16:02:03.896" v="364" actId="1440"/>
          <ac:picMkLst>
            <pc:docMk/>
            <pc:sldMk cId="2773683963" sldId="256"/>
            <ac:picMk id="3074" creationId="{29899F02-4B09-60C9-E2EB-24800F47C567}"/>
          </ac:picMkLst>
        </pc:picChg>
      </pc:sldChg>
      <pc:sldChg chg="addSp delSp modSp new mod setBg">
        <pc:chgData name="Юлія Біляр" userId="5979b9e0f9dff3c6" providerId="LiveId" clId="{2B337B8E-1C41-440F-BCC0-94F1738FE99B}" dt="2024-04-16T12:53:09.025" v="359" actId="255"/>
        <pc:sldMkLst>
          <pc:docMk/>
          <pc:sldMk cId="1738814888" sldId="257"/>
        </pc:sldMkLst>
        <pc:spChg chg="add mod ord">
          <ac:chgData name="Юлія Біляр" userId="5979b9e0f9dff3c6" providerId="LiveId" clId="{2B337B8E-1C41-440F-BCC0-94F1738FE99B}" dt="2024-04-16T12:53:09.025" v="359" actId="255"/>
          <ac:spMkLst>
            <pc:docMk/>
            <pc:sldMk cId="1738814888" sldId="257"/>
            <ac:spMk id="3" creationId="{98F0CA0A-5427-262C-F797-A392A0B1C47C}"/>
          </ac:spMkLst>
        </pc:spChg>
        <pc:spChg chg="add del">
          <ac:chgData name="Юлія Біляр" userId="5979b9e0f9dff3c6" providerId="LiveId" clId="{2B337B8E-1C41-440F-BCC0-94F1738FE99B}" dt="2024-04-16T12:39:18.919" v="263" actId="26606"/>
          <ac:spMkLst>
            <pc:docMk/>
            <pc:sldMk cId="1738814888" sldId="257"/>
            <ac:spMk id="1031" creationId="{B65AA36A-D7CC-493C-A0EE-F8AC3564D17D}"/>
          </ac:spMkLst>
        </pc:spChg>
        <pc:picChg chg="add mod">
          <ac:chgData name="Юлія Біляр" userId="5979b9e0f9dff3c6" providerId="LiveId" clId="{2B337B8E-1C41-440F-BCC0-94F1738FE99B}" dt="2024-04-16T12:39:34.233" v="271" actId="1076"/>
          <ac:picMkLst>
            <pc:docMk/>
            <pc:sldMk cId="1738814888" sldId="257"/>
            <ac:picMk id="1026" creationId="{58202F95-57EA-7ED3-EDF4-1FA94144B439}"/>
          </ac:picMkLst>
        </pc:picChg>
        <pc:cxnChg chg="add del">
          <ac:chgData name="Юлія Біляр" userId="5979b9e0f9dff3c6" providerId="LiveId" clId="{2B337B8E-1C41-440F-BCC0-94F1738FE99B}" dt="2024-04-16T12:39:18.919" v="263" actId="26606"/>
          <ac:cxnSpMkLst>
            <pc:docMk/>
            <pc:sldMk cId="1738814888" sldId="257"/>
            <ac:cxnSpMk id="1033" creationId="{1850A2DA-FC3C-4E59-9724-29CF2777D32C}"/>
          </ac:cxnSpMkLst>
        </pc:cxnChg>
      </pc:sldChg>
      <pc:sldChg chg="addSp modSp new mod">
        <pc:chgData name="Юлія Біляр" userId="5979b9e0f9dff3c6" providerId="LiveId" clId="{2B337B8E-1C41-440F-BCC0-94F1738FE99B}" dt="2024-04-16T12:42:08.964" v="296" actId="14100"/>
        <pc:sldMkLst>
          <pc:docMk/>
          <pc:sldMk cId="2527238143" sldId="258"/>
        </pc:sldMkLst>
        <pc:spChg chg="add mod">
          <ac:chgData name="Юлія Біляр" userId="5979b9e0f9dff3c6" providerId="LiveId" clId="{2B337B8E-1C41-440F-BCC0-94F1738FE99B}" dt="2024-04-16T12:42:08.964" v="296" actId="14100"/>
          <ac:spMkLst>
            <pc:docMk/>
            <pc:sldMk cId="2527238143" sldId="258"/>
            <ac:spMk id="3" creationId="{B8BD7DA8-4326-771B-6E66-71D4BCDC6E5C}"/>
          </ac:spMkLst>
        </pc:spChg>
      </pc:sldChg>
      <pc:sldChg chg="addSp modSp new mod">
        <pc:chgData name="Юлія Біляр" userId="5979b9e0f9dff3c6" providerId="LiveId" clId="{2B337B8E-1C41-440F-BCC0-94F1738FE99B}" dt="2024-04-16T12:42:52.355" v="301" actId="1076"/>
        <pc:sldMkLst>
          <pc:docMk/>
          <pc:sldMk cId="595388606" sldId="259"/>
        </pc:sldMkLst>
        <pc:spChg chg="add mod">
          <ac:chgData name="Юлія Біляр" userId="5979b9e0f9dff3c6" providerId="LiveId" clId="{2B337B8E-1C41-440F-BCC0-94F1738FE99B}" dt="2024-04-16T12:42:52.355" v="301" actId="1076"/>
          <ac:spMkLst>
            <pc:docMk/>
            <pc:sldMk cId="595388606" sldId="259"/>
            <ac:spMk id="3" creationId="{8BB167B9-17C0-2A66-8F51-3E12ABAB9260}"/>
          </ac:spMkLst>
        </pc:spChg>
        <pc:picChg chg="add mod">
          <ac:chgData name="Юлія Біляр" userId="5979b9e0f9dff3c6" providerId="LiveId" clId="{2B337B8E-1C41-440F-BCC0-94F1738FE99B}" dt="2024-04-16T12:42:48.205" v="300" actId="1076"/>
          <ac:picMkLst>
            <pc:docMk/>
            <pc:sldMk cId="595388606" sldId="259"/>
            <ac:picMk id="4098" creationId="{3285537C-7BD2-6136-74E5-411284CAEB2C}"/>
          </ac:picMkLst>
        </pc:picChg>
      </pc:sldChg>
      <pc:sldChg chg="addSp modSp new mod">
        <pc:chgData name="Юлія Біляр" userId="5979b9e0f9dff3c6" providerId="LiveId" clId="{2B337B8E-1C41-440F-BCC0-94F1738FE99B}" dt="2024-04-16T17:15:08.167" v="365" actId="1076"/>
        <pc:sldMkLst>
          <pc:docMk/>
          <pc:sldMk cId="1047556443" sldId="260"/>
        </pc:sldMkLst>
        <pc:spChg chg="add mod">
          <ac:chgData name="Юлія Біляр" userId="5979b9e0f9dff3c6" providerId="LiveId" clId="{2B337B8E-1C41-440F-BCC0-94F1738FE99B}" dt="2024-04-16T17:15:08.167" v="365" actId="1076"/>
          <ac:spMkLst>
            <pc:docMk/>
            <pc:sldMk cId="1047556443" sldId="260"/>
            <ac:spMk id="3" creationId="{96F0D133-605D-7786-64A1-3FFC0E8145B2}"/>
          </ac:spMkLst>
        </pc:spChg>
        <pc:picChg chg="add mod">
          <ac:chgData name="Юлія Біляр" userId="5979b9e0f9dff3c6" providerId="LiveId" clId="{2B337B8E-1C41-440F-BCC0-94F1738FE99B}" dt="2024-04-16T12:40:25.403" v="281" actId="14100"/>
          <ac:picMkLst>
            <pc:docMk/>
            <pc:sldMk cId="1047556443" sldId="260"/>
            <ac:picMk id="2050" creationId="{2B819A0A-6C2C-E1D0-37CA-EFC418516761}"/>
          </ac:picMkLst>
        </pc:picChg>
      </pc:sldChg>
      <pc:sldChg chg="addSp modSp new mod setBg">
        <pc:chgData name="Юлія Біляр" userId="5979b9e0f9dff3c6" providerId="LiveId" clId="{2B337B8E-1C41-440F-BCC0-94F1738FE99B}" dt="2024-04-16T12:48:50.963" v="347" actId="115"/>
        <pc:sldMkLst>
          <pc:docMk/>
          <pc:sldMk cId="1761996735" sldId="261"/>
        </pc:sldMkLst>
        <pc:spChg chg="add mod ord">
          <ac:chgData name="Юлія Біляр" userId="5979b9e0f9dff3c6" providerId="LiveId" clId="{2B337B8E-1C41-440F-BCC0-94F1738FE99B}" dt="2024-04-16T12:48:50.963" v="347" actId="115"/>
          <ac:spMkLst>
            <pc:docMk/>
            <pc:sldMk cId="1761996735" sldId="261"/>
            <ac:spMk id="3" creationId="{58DDE8C8-F787-1131-6E8D-D5229AD50F88}"/>
          </ac:spMkLst>
        </pc:spChg>
        <pc:spChg chg="add">
          <ac:chgData name="Юлія Біляр" userId="5979b9e0f9dff3c6" providerId="LiveId" clId="{2B337B8E-1C41-440F-BCC0-94F1738FE99B}" dt="2024-04-16T12:46:02.364" v="320" actId="26606"/>
          <ac:spMkLst>
            <pc:docMk/>
            <pc:sldMk cId="1761996735" sldId="261"/>
            <ac:spMk id="6151" creationId="{B65AA36A-D7CC-493C-A0EE-F8AC3564D17D}"/>
          </ac:spMkLst>
        </pc:spChg>
        <pc:picChg chg="add mod">
          <ac:chgData name="Юлія Біляр" userId="5979b9e0f9dff3c6" providerId="LiveId" clId="{2B337B8E-1C41-440F-BCC0-94F1738FE99B}" dt="2024-04-16T12:46:56.301" v="332" actId="1076"/>
          <ac:picMkLst>
            <pc:docMk/>
            <pc:sldMk cId="1761996735" sldId="261"/>
            <ac:picMk id="6146" creationId="{E29CE564-A41D-FBA9-2D82-814DB41B2844}"/>
          </ac:picMkLst>
        </pc:picChg>
        <pc:cxnChg chg="add">
          <ac:chgData name="Юлія Біляр" userId="5979b9e0f9dff3c6" providerId="LiveId" clId="{2B337B8E-1C41-440F-BCC0-94F1738FE99B}" dt="2024-04-16T12:46:02.364" v="320" actId="26606"/>
          <ac:cxnSpMkLst>
            <pc:docMk/>
            <pc:sldMk cId="1761996735" sldId="261"/>
            <ac:cxnSpMk id="6153" creationId="{1850A2DA-FC3C-4E59-9724-29CF2777D32C}"/>
          </ac:cxnSpMkLst>
        </pc:cxnChg>
      </pc:sldChg>
      <pc:sldChg chg="addSp modSp new mod">
        <pc:chgData name="Юлія Біляр" userId="5979b9e0f9dff3c6" providerId="LiveId" clId="{2B337B8E-1C41-440F-BCC0-94F1738FE99B}" dt="2024-04-16T12:44:38.999" v="314" actId="14100"/>
        <pc:sldMkLst>
          <pc:docMk/>
          <pc:sldMk cId="674083696" sldId="262"/>
        </pc:sldMkLst>
        <pc:spChg chg="add mod">
          <ac:chgData name="Юлія Біляр" userId="5979b9e0f9dff3c6" providerId="LiveId" clId="{2B337B8E-1C41-440F-BCC0-94F1738FE99B}" dt="2024-04-16T12:44:38.999" v="314" actId="14100"/>
          <ac:spMkLst>
            <pc:docMk/>
            <pc:sldMk cId="674083696" sldId="262"/>
            <ac:spMk id="3" creationId="{A230329A-BB75-04D6-A89E-3E15F168255F}"/>
          </ac:spMkLst>
        </pc:spChg>
        <pc:picChg chg="add mod">
          <ac:chgData name="Юлія Біляр" userId="5979b9e0f9dff3c6" providerId="LiveId" clId="{2B337B8E-1C41-440F-BCC0-94F1738FE99B}" dt="2024-04-16T12:43:51.856" v="307" actId="167"/>
          <ac:picMkLst>
            <pc:docMk/>
            <pc:sldMk cId="674083696" sldId="262"/>
            <ac:picMk id="5122" creationId="{8CE734B0-3391-7488-7B40-B2D9861D071A}"/>
          </ac:picMkLst>
        </pc:picChg>
      </pc:sldChg>
      <pc:sldChg chg="addSp modSp new mod">
        <pc:chgData name="Юлія Біляр" userId="5979b9e0f9dff3c6" providerId="LiveId" clId="{2B337B8E-1C41-440F-BCC0-94F1738FE99B}" dt="2024-04-16T17:15:45.801" v="368" actId="2711"/>
        <pc:sldMkLst>
          <pc:docMk/>
          <pc:sldMk cId="4078069937" sldId="263"/>
        </pc:sldMkLst>
        <pc:spChg chg="add mod">
          <ac:chgData name="Юлія Біляр" userId="5979b9e0f9dff3c6" providerId="LiveId" clId="{2B337B8E-1C41-440F-BCC0-94F1738FE99B}" dt="2024-04-16T17:15:45.801" v="368" actId="2711"/>
          <ac:spMkLst>
            <pc:docMk/>
            <pc:sldMk cId="4078069937" sldId="263"/>
            <ac:spMk id="3" creationId="{AA156E99-F82D-8FD9-D907-05DD367756B6}"/>
          </ac:spMkLst>
        </pc:spChg>
        <pc:picChg chg="add mod">
          <ac:chgData name="Юлія Біляр" userId="5979b9e0f9dff3c6" providerId="LiveId" clId="{2B337B8E-1C41-440F-BCC0-94F1738FE99B}" dt="2024-04-16T12:52:39.648" v="358" actId="1076"/>
          <ac:picMkLst>
            <pc:docMk/>
            <pc:sldMk cId="4078069937" sldId="263"/>
            <ac:picMk id="7170" creationId="{113298F5-46CE-6FFF-6506-EBCFC8E71575}"/>
          </ac:picMkLst>
        </pc:picChg>
        <pc:picChg chg="add mod">
          <ac:chgData name="Юлія Біляр" userId="5979b9e0f9dff3c6" providerId="LiveId" clId="{2B337B8E-1C41-440F-BCC0-94F1738FE99B}" dt="2024-04-16T12:52:36.816" v="357" actId="1076"/>
          <ac:picMkLst>
            <pc:docMk/>
            <pc:sldMk cId="4078069937" sldId="263"/>
            <ac:picMk id="7172" creationId="{6261D305-D1F4-EADF-6B74-19A78158FFE0}"/>
          </ac:picMkLst>
        </pc:picChg>
      </pc:sldChg>
      <pc:sldChg chg="addSp delSp modSp new mod ord">
        <pc:chgData name="Юлія Біляр" userId="5979b9e0f9dff3c6" providerId="LiveId" clId="{2B337B8E-1C41-440F-BCC0-94F1738FE99B}" dt="2024-04-16T12:34:55.029" v="241" actId="3062"/>
        <pc:sldMkLst>
          <pc:docMk/>
          <pc:sldMk cId="992318347" sldId="264"/>
        </pc:sldMkLst>
        <pc:spChg chg="add del mod">
          <ac:chgData name="Юлія Біляр" userId="5979b9e0f9dff3c6" providerId="LiveId" clId="{2B337B8E-1C41-440F-BCC0-94F1738FE99B}" dt="2024-04-16T12:31:35.033" v="201" actId="21"/>
          <ac:spMkLst>
            <pc:docMk/>
            <pc:sldMk cId="992318347" sldId="264"/>
            <ac:spMk id="3" creationId="{3D2D9B76-750A-C053-7EAA-F973974502E4}"/>
          </ac:spMkLst>
        </pc:spChg>
        <pc:spChg chg="add mod">
          <ac:chgData name="Юлія Біляр" userId="5979b9e0f9dff3c6" providerId="LiveId" clId="{2B337B8E-1C41-440F-BCC0-94F1738FE99B}" dt="2024-04-16T12:33:41.702" v="227" actId="1076"/>
          <ac:spMkLst>
            <pc:docMk/>
            <pc:sldMk cId="992318347" sldId="264"/>
            <ac:spMk id="4" creationId="{D99FE584-1DD9-48E3-AD36-EF30CB300F50}"/>
          </ac:spMkLst>
        </pc:spChg>
        <pc:spChg chg="add mod">
          <ac:chgData name="Юлія Біляр" userId="5979b9e0f9dff3c6" providerId="LiveId" clId="{2B337B8E-1C41-440F-BCC0-94F1738FE99B}" dt="2024-04-16T12:34:55.029" v="241" actId="3062"/>
          <ac:spMkLst>
            <pc:docMk/>
            <pc:sldMk cId="992318347" sldId="264"/>
            <ac:spMk id="5" creationId="{05758C20-36C9-C139-8E70-FCC3935DD8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4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6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343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7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22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37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6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1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71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4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0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5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3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9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08" y="221674"/>
            <a:ext cx="8312727" cy="637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6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418" y="152400"/>
            <a:ext cx="8492837" cy="626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346" y="180109"/>
            <a:ext cx="8839200" cy="649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38174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«Планування виробництва» Галузь знань:     07 УПРАВЛІННЯ ТА АДМІНІСТРУВАННЯ   Спеціальність:  073 Менеджмент  Освітньо-професійна програма: «Менеджмент»</dc:title>
  <dc:creator>Юлія Біляр</dc:creator>
  <cp:lastModifiedBy>Tanya</cp:lastModifiedBy>
  <cp:revision>11</cp:revision>
  <dcterms:created xsi:type="dcterms:W3CDTF">2024-04-16T11:52:59Z</dcterms:created>
  <dcterms:modified xsi:type="dcterms:W3CDTF">2024-10-18T09:24:00Z</dcterms:modified>
</cp:coreProperties>
</file>