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</p:sldMasterIdLst>
  <p:sldIdLst>
    <p:sldId id="259" r:id="rId2"/>
    <p:sldId id="260" r:id="rId3"/>
    <p:sldId id="261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99"/>
    <a:srgbClr val="E7EFF1"/>
    <a:srgbClr val="5DF7FF"/>
    <a:srgbClr val="FFFF99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55" d="100"/>
          <a:sy n="55" d="100"/>
        </p:scale>
        <p:origin x="-1218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5" Type="http://schemas.microsoft.com/office/2016/11/relationships/changesInfo" Target="changesInfos/changesInfo1.xml"/><Relationship Id="rId4" Type="http://schemas.openxmlformats.org/officeDocument/2006/relationships/slide" Target="slides/slide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Юлія Біляр" userId="5979b9e0f9dff3c6" providerId="LiveId" clId="{F186F31B-C909-4772-B799-0FA1D9851959}"/>
    <pc:docChg chg="delSld">
      <pc:chgData name="Юлія Біляр" userId="5979b9e0f9dff3c6" providerId="LiveId" clId="{F186F31B-C909-4772-B799-0FA1D9851959}" dt="2024-10-18T08:02:14.764" v="5" actId="2696"/>
      <pc:docMkLst>
        <pc:docMk/>
      </pc:docMkLst>
      <pc:sldChg chg="del">
        <pc:chgData name="Юлія Біляр" userId="5979b9e0f9dff3c6" providerId="LiveId" clId="{F186F31B-C909-4772-B799-0FA1D9851959}" dt="2024-10-18T08:01:47.319" v="0" actId="2696"/>
        <pc:sldMkLst>
          <pc:docMk/>
          <pc:sldMk cId="2773683963" sldId="256"/>
        </pc:sldMkLst>
      </pc:sldChg>
      <pc:sldChg chg="del">
        <pc:chgData name="Юлія Біляр" userId="5979b9e0f9dff3c6" providerId="LiveId" clId="{F186F31B-C909-4772-B799-0FA1D9851959}" dt="2024-10-18T08:01:55.716" v="2" actId="2696"/>
        <pc:sldMkLst>
          <pc:docMk/>
          <pc:sldMk cId="1738814888" sldId="257"/>
        </pc:sldMkLst>
      </pc:sldChg>
      <pc:sldChg chg="del">
        <pc:chgData name="Юлія Біляр" userId="5979b9e0f9dff3c6" providerId="LiveId" clId="{F186F31B-C909-4772-B799-0FA1D9851959}" dt="2024-10-18T08:01:52.093" v="1" actId="2696"/>
        <pc:sldMkLst>
          <pc:docMk/>
          <pc:sldMk cId="2527238143" sldId="258"/>
        </pc:sldMkLst>
      </pc:sldChg>
      <pc:sldChg chg="del">
        <pc:chgData name="Юлія Біляр" userId="5979b9e0f9dff3c6" providerId="LiveId" clId="{F186F31B-C909-4772-B799-0FA1D9851959}" dt="2024-10-18T08:02:07.740" v="3" actId="2696"/>
        <pc:sldMkLst>
          <pc:docMk/>
          <pc:sldMk cId="674083696" sldId="262"/>
        </pc:sldMkLst>
      </pc:sldChg>
      <pc:sldChg chg="del">
        <pc:chgData name="Юлія Біляр" userId="5979b9e0f9dff3c6" providerId="LiveId" clId="{F186F31B-C909-4772-B799-0FA1D9851959}" dt="2024-10-18T08:02:14.764" v="5" actId="2696"/>
        <pc:sldMkLst>
          <pc:docMk/>
          <pc:sldMk cId="4078069937" sldId="263"/>
        </pc:sldMkLst>
      </pc:sldChg>
      <pc:sldChg chg="del">
        <pc:chgData name="Юлія Біляр" userId="5979b9e0f9dff3c6" providerId="LiveId" clId="{F186F31B-C909-4772-B799-0FA1D9851959}" dt="2024-10-18T08:02:12.140" v="4" actId="2696"/>
        <pc:sldMkLst>
          <pc:docMk/>
          <pc:sldMk cId="992318347" sldId="264"/>
        </pc:sldMkLst>
      </pc:sldChg>
    </pc:docChg>
  </pc:docChgLst>
  <pc:docChgLst>
    <pc:chgData name="Юлія Біляр" userId="5979b9e0f9dff3c6" providerId="LiveId" clId="{2B337B8E-1C41-440F-BCC0-94F1738FE99B}"/>
    <pc:docChg chg="undo custSel addSld modSld sldOrd">
      <pc:chgData name="Юлія Біляр" userId="5979b9e0f9dff3c6" providerId="LiveId" clId="{2B337B8E-1C41-440F-BCC0-94F1738FE99B}" dt="2024-04-16T17:15:45.801" v="368" actId="2711"/>
      <pc:docMkLst>
        <pc:docMk/>
      </pc:docMkLst>
      <pc:sldChg chg="addSp delSp modSp mod">
        <pc:chgData name="Юлія Біляр" userId="5979b9e0f9dff3c6" providerId="LiveId" clId="{2B337B8E-1C41-440F-BCC0-94F1738FE99B}" dt="2024-04-16T16:02:03.896" v="364" actId="1440"/>
        <pc:sldMkLst>
          <pc:docMk/>
          <pc:sldMk cId="2773683963" sldId="256"/>
        </pc:sldMkLst>
        <pc:spChg chg="mod">
          <ac:chgData name="Юлія Біляр" userId="5979b9e0f9dff3c6" providerId="LiveId" clId="{2B337B8E-1C41-440F-BCC0-94F1738FE99B}" dt="2024-04-16T16:01:43.938" v="362" actId="208"/>
          <ac:spMkLst>
            <pc:docMk/>
            <pc:sldMk cId="2773683963" sldId="256"/>
            <ac:spMk id="2" creationId="{73F7779A-0759-CDD6-8EDA-0321047C363F}"/>
          </ac:spMkLst>
        </pc:spChg>
        <pc:picChg chg="del mod">
          <ac:chgData name="Юлія Біляр" userId="5979b9e0f9dff3c6" providerId="LiveId" clId="{2B337B8E-1C41-440F-BCC0-94F1738FE99B}" dt="2024-04-16T12:44:50.722" v="315" actId="21"/>
          <ac:picMkLst>
            <pc:docMk/>
            <pc:sldMk cId="2773683963" sldId="256"/>
            <ac:picMk id="4" creationId="{FDC44113-3D89-520A-2E12-D315B019EB0B}"/>
          </ac:picMkLst>
        </pc:picChg>
        <pc:picChg chg="add mod">
          <ac:chgData name="Юлія Біляр" userId="5979b9e0f9dff3c6" providerId="LiveId" clId="{2B337B8E-1C41-440F-BCC0-94F1738FE99B}" dt="2024-04-16T16:02:03.896" v="364" actId="1440"/>
          <ac:picMkLst>
            <pc:docMk/>
            <pc:sldMk cId="2773683963" sldId="256"/>
            <ac:picMk id="3074" creationId="{29899F02-4B09-60C9-E2EB-24800F47C567}"/>
          </ac:picMkLst>
        </pc:picChg>
      </pc:sldChg>
      <pc:sldChg chg="addSp delSp modSp new mod setBg">
        <pc:chgData name="Юлія Біляр" userId="5979b9e0f9dff3c6" providerId="LiveId" clId="{2B337B8E-1C41-440F-BCC0-94F1738FE99B}" dt="2024-04-16T12:53:09.025" v="359" actId="255"/>
        <pc:sldMkLst>
          <pc:docMk/>
          <pc:sldMk cId="1738814888" sldId="257"/>
        </pc:sldMkLst>
        <pc:spChg chg="add mod ord">
          <ac:chgData name="Юлія Біляр" userId="5979b9e0f9dff3c6" providerId="LiveId" clId="{2B337B8E-1C41-440F-BCC0-94F1738FE99B}" dt="2024-04-16T12:53:09.025" v="359" actId="255"/>
          <ac:spMkLst>
            <pc:docMk/>
            <pc:sldMk cId="1738814888" sldId="257"/>
            <ac:spMk id="3" creationId="{98F0CA0A-5427-262C-F797-A392A0B1C47C}"/>
          </ac:spMkLst>
        </pc:spChg>
        <pc:spChg chg="add del">
          <ac:chgData name="Юлія Біляр" userId="5979b9e0f9dff3c6" providerId="LiveId" clId="{2B337B8E-1C41-440F-BCC0-94F1738FE99B}" dt="2024-04-16T12:39:18.919" v="263" actId="26606"/>
          <ac:spMkLst>
            <pc:docMk/>
            <pc:sldMk cId="1738814888" sldId="257"/>
            <ac:spMk id="1031" creationId="{B65AA36A-D7CC-493C-A0EE-F8AC3564D17D}"/>
          </ac:spMkLst>
        </pc:spChg>
        <pc:picChg chg="add mod">
          <ac:chgData name="Юлія Біляр" userId="5979b9e0f9dff3c6" providerId="LiveId" clId="{2B337B8E-1C41-440F-BCC0-94F1738FE99B}" dt="2024-04-16T12:39:34.233" v="271" actId="1076"/>
          <ac:picMkLst>
            <pc:docMk/>
            <pc:sldMk cId="1738814888" sldId="257"/>
            <ac:picMk id="1026" creationId="{58202F95-57EA-7ED3-EDF4-1FA94144B439}"/>
          </ac:picMkLst>
        </pc:picChg>
        <pc:cxnChg chg="add del">
          <ac:chgData name="Юлія Біляр" userId="5979b9e0f9dff3c6" providerId="LiveId" clId="{2B337B8E-1C41-440F-BCC0-94F1738FE99B}" dt="2024-04-16T12:39:18.919" v="263" actId="26606"/>
          <ac:cxnSpMkLst>
            <pc:docMk/>
            <pc:sldMk cId="1738814888" sldId="257"/>
            <ac:cxnSpMk id="1033" creationId="{1850A2DA-FC3C-4E59-9724-29CF2777D32C}"/>
          </ac:cxnSpMkLst>
        </pc:cxnChg>
      </pc:sldChg>
      <pc:sldChg chg="addSp modSp new mod">
        <pc:chgData name="Юлія Біляр" userId="5979b9e0f9dff3c6" providerId="LiveId" clId="{2B337B8E-1C41-440F-BCC0-94F1738FE99B}" dt="2024-04-16T12:42:08.964" v="296" actId="14100"/>
        <pc:sldMkLst>
          <pc:docMk/>
          <pc:sldMk cId="2527238143" sldId="258"/>
        </pc:sldMkLst>
        <pc:spChg chg="add mod">
          <ac:chgData name="Юлія Біляр" userId="5979b9e0f9dff3c6" providerId="LiveId" clId="{2B337B8E-1C41-440F-BCC0-94F1738FE99B}" dt="2024-04-16T12:42:08.964" v="296" actId="14100"/>
          <ac:spMkLst>
            <pc:docMk/>
            <pc:sldMk cId="2527238143" sldId="258"/>
            <ac:spMk id="3" creationId="{B8BD7DA8-4326-771B-6E66-71D4BCDC6E5C}"/>
          </ac:spMkLst>
        </pc:spChg>
      </pc:sldChg>
      <pc:sldChg chg="addSp modSp new mod">
        <pc:chgData name="Юлія Біляр" userId="5979b9e0f9dff3c6" providerId="LiveId" clId="{2B337B8E-1C41-440F-BCC0-94F1738FE99B}" dt="2024-04-16T12:42:52.355" v="301" actId="1076"/>
        <pc:sldMkLst>
          <pc:docMk/>
          <pc:sldMk cId="595388606" sldId="259"/>
        </pc:sldMkLst>
        <pc:spChg chg="add mod">
          <ac:chgData name="Юлія Біляр" userId="5979b9e0f9dff3c6" providerId="LiveId" clId="{2B337B8E-1C41-440F-BCC0-94F1738FE99B}" dt="2024-04-16T12:42:52.355" v="301" actId="1076"/>
          <ac:spMkLst>
            <pc:docMk/>
            <pc:sldMk cId="595388606" sldId="259"/>
            <ac:spMk id="3" creationId="{8BB167B9-17C0-2A66-8F51-3E12ABAB9260}"/>
          </ac:spMkLst>
        </pc:spChg>
        <pc:picChg chg="add mod">
          <ac:chgData name="Юлія Біляр" userId="5979b9e0f9dff3c6" providerId="LiveId" clId="{2B337B8E-1C41-440F-BCC0-94F1738FE99B}" dt="2024-04-16T12:42:48.205" v="300" actId="1076"/>
          <ac:picMkLst>
            <pc:docMk/>
            <pc:sldMk cId="595388606" sldId="259"/>
            <ac:picMk id="4098" creationId="{3285537C-7BD2-6136-74E5-411284CAEB2C}"/>
          </ac:picMkLst>
        </pc:picChg>
      </pc:sldChg>
      <pc:sldChg chg="addSp modSp new mod">
        <pc:chgData name="Юлія Біляр" userId="5979b9e0f9dff3c6" providerId="LiveId" clId="{2B337B8E-1C41-440F-BCC0-94F1738FE99B}" dt="2024-04-16T17:15:08.167" v="365" actId="1076"/>
        <pc:sldMkLst>
          <pc:docMk/>
          <pc:sldMk cId="1047556443" sldId="260"/>
        </pc:sldMkLst>
        <pc:spChg chg="add mod">
          <ac:chgData name="Юлія Біляр" userId="5979b9e0f9dff3c6" providerId="LiveId" clId="{2B337B8E-1C41-440F-BCC0-94F1738FE99B}" dt="2024-04-16T17:15:08.167" v="365" actId="1076"/>
          <ac:spMkLst>
            <pc:docMk/>
            <pc:sldMk cId="1047556443" sldId="260"/>
            <ac:spMk id="3" creationId="{96F0D133-605D-7786-64A1-3FFC0E8145B2}"/>
          </ac:spMkLst>
        </pc:spChg>
        <pc:picChg chg="add mod">
          <ac:chgData name="Юлія Біляр" userId="5979b9e0f9dff3c6" providerId="LiveId" clId="{2B337B8E-1C41-440F-BCC0-94F1738FE99B}" dt="2024-04-16T12:40:25.403" v="281" actId="14100"/>
          <ac:picMkLst>
            <pc:docMk/>
            <pc:sldMk cId="1047556443" sldId="260"/>
            <ac:picMk id="2050" creationId="{2B819A0A-6C2C-E1D0-37CA-EFC418516761}"/>
          </ac:picMkLst>
        </pc:picChg>
      </pc:sldChg>
      <pc:sldChg chg="addSp modSp new mod setBg">
        <pc:chgData name="Юлія Біляр" userId="5979b9e0f9dff3c6" providerId="LiveId" clId="{2B337B8E-1C41-440F-BCC0-94F1738FE99B}" dt="2024-04-16T12:48:50.963" v="347" actId="115"/>
        <pc:sldMkLst>
          <pc:docMk/>
          <pc:sldMk cId="1761996735" sldId="261"/>
        </pc:sldMkLst>
        <pc:spChg chg="add mod ord">
          <ac:chgData name="Юлія Біляр" userId="5979b9e0f9dff3c6" providerId="LiveId" clId="{2B337B8E-1C41-440F-BCC0-94F1738FE99B}" dt="2024-04-16T12:48:50.963" v="347" actId="115"/>
          <ac:spMkLst>
            <pc:docMk/>
            <pc:sldMk cId="1761996735" sldId="261"/>
            <ac:spMk id="3" creationId="{58DDE8C8-F787-1131-6E8D-D5229AD50F88}"/>
          </ac:spMkLst>
        </pc:spChg>
        <pc:spChg chg="add">
          <ac:chgData name="Юлія Біляр" userId="5979b9e0f9dff3c6" providerId="LiveId" clId="{2B337B8E-1C41-440F-BCC0-94F1738FE99B}" dt="2024-04-16T12:46:02.364" v="320" actId="26606"/>
          <ac:spMkLst>
            <pc:docMk/>
            <pc:sldMk cId="1761996735" sldId="261"/>
            <ac:spMk id="6151" creationId="{B65AA36A-D7CC-493C-A0EE-F8AC3564D17D}"/>
          </ac:spMkLst>
        </pc:spChg>
        <pc:picChg chg="add mod">
          <ac:chgData name="Юлія Біляр" userId="5979b9e0f9dff3c6" providerId="LiveId" clId="{2B337B8E-1C41-440F-BCC0-94F1738FE99B}" dt="2024-04-16T12:46:56.301" v="332" actId="1076"/>
          <ac:picMkLst>
            <pc:docMk/>
            <pc:sldMk cId="1761996735" sldId="261"/>
            <ac:picMk id="6146" creationId="{E29CE564-A41D-FBA9-2D82-814DB41B2844}"/>
          </ac:picMkLst>
        </pc:picChg>
        <pc:cxnChg chg="add">
          <ac:chgData name="Юлія Біляр" userId="5979b9e0f9dff3c6" providerId="LiveId" clId="{2B337B8E-1C41-440F-BCC0-94F1738FE99B}" dt="2024-04-16T12:46:02.364" v="320" actId="26606"/>
          <ac:cxnSpMkLst>
            <pc:docMk/>
            <pc:sldMk cId="1761996735" sldId="261"/>
            <ac:cxnSpMk id="6153" creationId="{1850A2DA-FC3C-4E59-9724-29CF2777D32C}"/>
          </ac:cxnSpMkLst>
        </pc:cxnChg>
      </pc:sldChg>
      <pc:sldChg chg="addSp modSp new mod">
        <pc:chgData name="Юлія Біляр" userId="5979b9e0f9dff3c6" providerId="LiveId" clId="{2B337B8E-1C41-440F-BCC0-94F1738FE99B}" dt="2024-04-16T12:44:38.999" v="314" actId="14100"/>
        <pc:sldMkLst>
          <pc:docMk/>
          <pc:sldMk cId="674083696" sldId="262"/>
        </pc:sldMkLst>
        <pc:spChg chg="add mod">
          <ac:chgData name="Юлія Біляр" userId="5979b9e0f9dff3c6" providerId="LiveId" clId="{2B337B8E-1C41-440F-BCC0-94F1738FE99B}" dt="2024-04-16T12:44:38.999" v="314" actId="14100"/>
          <ac:spMkLst>
            <pc:docMk/>
            <pc:sldMk cId="674083696" sldId="262"/>
            <ac:spMk id="3" creationId="{A230329A-BB75-04D6-A89E-3E15F168255F}"/>
          </ac:spMkLst>
        </pc:spChg>
        <pc:picChg chg="add mod">
          <ac:chgData name="Юлія Біляр" userId="5979b9e0f9dff3c6" providerId="LiveId" clId="{2B337B8E-1C41-440F-BCC0-94F1738FE99B}" dt="2024-04-16T12:43:51.856" v="307" actId="167"/>
          <ac:picMkLst>
            <pc:docMk/>
            <pc:sldMk cId="674083696" sldId="262"/>
            <ac:picMk id="5122" creationId="{8CE734B0-3391-7488-7B40-B2D9861D071A}"/>
          </ac:picMkLst>
        </pc:picChg>
      </pc:sldChg>
      <pc:sldChg chg="addSp modSp new mod">
        <pc:chgData name="Юлія Біляр" userId="5979b9e0f9dff3c6" providerId="LiveId" clId="{2B337B8E-1C41-440F-BCC0-94F1738FE99B}" dt="2024-04-16T17:15:45.801" v="368" actId="2711"/>
        <pc:sldMkLst>
          <pc:docMk/>
          <pc:sldMk cId="4078069937" sldId="263"/>
        </pc:sldMkLst>
        <pc:spChg chg="add mod">
          <ac:chgData name="Юлія Біляр" userId="5979b9e0f9dff3c6" providerId="LiveId" clId="{2B337B8E-1C41-440F-BCC0-94F1738FE99B}" dt="2024-04-16T17:15:45.801" v="368" actId="2711"/>
          <ac:spMkLst>
            <pc:docMk/>
            <pc:sldMk cId="4078069937" sldId="263"/>
            <ac:spMk id="3" creationId="{AA156E99-F82D-8FD9-D907-05DD367756B6}"/>
          </ac:spMkLst>
        </pc:spChg>
        <pc:picChg chg="add mod">
          <ac:chgData name="Юлія Біляр" userId="5979b9e0f9dff3c6" providerId="LiveId" clId="{2B337B8E-1C41-440F-BCC0-94F1738FE99B}" dt="2024-04-16T12:52:39.648" v="358" actId="1076"/>
          <ac:picMkLst>
            <pc:docMk/>
            <pc:sldMk cId="4078069937" sldId="263"/>
            <ac:picMk id="7170" creationId="{113298F5-46CE-6FFF-6506-EBCFC8E71575}"/>
          </ac:picMkLst>
        </pc:picChg>
        <pc:picChg chg="add mod">
          <ac:chgData name="Юлія Біляр" userId="5979b9e0f9dff3c6" providerId="LiveId" clId="{2B337B8E-1C41-440F-BCC0-94F1738FE99B}" dt="2024-04-16T12:52:36.816" v="357" actId="1076"/>
          <ac:picMkLst>
            <pc:docMk/>
            <pc:sldMk cId="4078069937" sldId="263"/>
            <ac:picMk id="7172" creationId="{6261D305-D1F4-EADF-6B74-19A78158FFE0}"/>
          </ac:picMkLst>
        </pc:picChg>
      </pc:sldChg>
      <pc:sldChg chg="addSp delSp modSp new mod ord">
        <pc:chgData name="Юлія Біляр" userId="5979b9e0f9dff3c6" providerId="LiveId" clId="{2B337B8E-1C41-440F-BCC0-94F1738FE99B}" dt="2024-04-16T12:34:55.029" v="241" actId="3062"/>
        <pc:sldMkLst>
          <pc:docMk/>
          <pc:sldMk cId="992318347" sldId="264"/>
        </pc:sldMkLst>
        <pc:spChg chg="add del mod">
          <ac:chgData name="Юлія Біляр" userId="5979b9e0f9dff3c6" providerId="LiveId" clId="{2B337B8E-1C41-440F-BCC0-94F1738FE99B}" dt="2024-04-16T12:31:35.033" v="201" actId="21"/>
          <ac:spMkLst>
            <pc:docMk/>
            <pc:sldMk cId="992318347" sldId="264"/>
            <ac:spMk id="3" creationId="{3D2D9B76-750A-C053-7EAA-F973974502E4}"/>
          </ac:spMkLst>
        </pc:spChg>
        <pc:spChg chg="add mod">
          <ac:chgData name="Юлія Біляр" userId="5979b9e0f9dff3c6" providerId="LiveId" clId="{2B337B8E-1C41-440F-BCC0-94F1738FE99B}" dt="2024-04-16T12:33:41.702" v="227" actId="1076"/>
          <ac:spMkLst>
            <pc:docMk/>
            <pc:sldMk cId="992318347" sldId="264"/>
            <ac:spMk id="4" creationId="{D99FE584-1DD9-48E3-AD36-EF30CB300F50}"/>
          </ac:spMkLst>
        </pc:spChg>
        <pc:spChg chg="add mod">
          <ac:chgData name="Юлія Біляр" userId="5979b9e0f9dff3c6" providerId="LiveId" clId="{2B337B8E-1C41-440F-BCC0-94F1738FE99B}" dt="2024-04-16T12:34:55.029" v="241" actId="3062"/>
          <ac:spMkLst>
            <pc:docMk/>
            <pc:sldMk cId="992318347" sldId="264"/>
            <ac:spMk id="5" creationId="{05758C20-36C9-C139-8E70-FCC3935DD8FF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pPr/>
              <a:t>10/18/2024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69471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pPr/>
              <a:t>10/18/2024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65604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pPr/>
              <a:t>10/18/2024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43433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pPr/>
              <a:t>10/18/2024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55763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pPr/>
              <a:t>10/18/2024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832204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pPr/>
              <a:t>10/18/2024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67374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pPr/>
              <a:t>10/18/2024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21673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pPr/>
              <a:t>10/18/2024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71166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pPr/>
              <a:t>10/18/2024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07146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pPr/>
              <a:t>10/18/2024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05428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pPr/>
              <a:t>10/18/2024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02055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pPr/>
              <a:t>10/18/2024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44545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pPr/>
              <a:t>10/18/2024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68374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pPr/>
              <a:t>10/18/2024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71486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pPr/>
              <a:t>10/18/2024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20007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pPr/>
              <a:t>10/18/2024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97925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C743F4-8769-40B4-85DF-6CB8DE9F66AA}" type="datetimeFigureOut">
              <a:rPr lang="en-US" smtClean="0"/>
              <a:pPr/>
              <a:t>10/18/2024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FF2BD96E-3838-45D2-9031-D3AF67C920A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9263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725" r:id="rId12"/>
    <p:sldLayoutId id="2147483726" r:id="rId13"/>
    <p:sldLayoutId id="2147483727" r:id="rId14"/>
    <p:sldLayoutId id="2147483728" r:id="rId15"/>
    <p:sldLayoutId id="214748372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8BB167B9-17C0-2A66-8F51-3E12ABAB9260}"/>
              </a:ext>
            </a:extLst>
          </p:cNvPr>
          <p:cNvSpPr txBox="1"/>
          <p:nvPr/>
        </p:nvSpPr>
        <p:spPr>
          <a:xfrm>
            <a:off x="491611" y="570722"/>
            <a:ext cx="8818643" cy="317009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57150">
            <a:solidFill>
              <a:srgbClr val="00B050"/>
            </a:solidFill>
          </a:ln>
        </p:spPr>
        <p:txBody>
          <a:bodyPr wrap="square">
            <a:spAutoFit/>
          </a:bodyPr>
          <a:lstStyle/>
          <a:p>
            <a:pPr algn="ctr"/>
            <a:endParaRPr lang="uk-UA" dirty="0" smtClean="0"/>
          </a:p>
          <a:p>
            <a:pPr algn="ctr"/>
            <a:r>
              <a:rPr lang="uk-UA" i="1" dirty="0" smtClean="0"/>
              <a:t>ВИБІРКОВИЙ ОСВІТНІЙ КОМПОНЕНТ</a:t>
            </a:r>
            <a:endParaRPr lang="ru-RU" i="1" dirty="0" smtClean="0"/>
          </a:p>
          <a:p>
            <a:pPr algn="ctr"/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</a:t>
            </a:r>
            <a:r>
              <a:rPr lang="ru-RU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Бізнес-менеджмент»</a:t>
            </a:r>
          </a:p>
          <a:p>
            <a:pPr algn="ctr"/>
            <a:r>
              <a:rPr lang="ru-RU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Галузь знань: 20 Аграрні науки і продовольство</a:t>
            </a:r>
          </a:p>
          <a:p>
            <a:pPr algn="ctr"/>
            <a:r>
              <a:rPr lang="ru-RU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Спеціальність: 201 АГРОНОМІЯ</a:t>
            </a:r>
          </a:p>
          <a:p>
            <a:pPr algn="ctr"/>
            <a:r>
              <a:rPr lang="ru-RU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Освітньо-професійна програма:</a:t>
            </a:r>
          </a:p>
          <a:p>
            <a:pPr algn="ctr"/>
            <a:r>
              <a:rPr lang="ru-RU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«Виробництво і переробка продукції рослинництва»</a:t>
            </a:r>
          </a:p>
          <a:p>
            <a:pPr algn="ctr"/>
            <a:endParaRPr lang="uk-UA" sz="3200" b="1" dirty="0" smtClean="0">
              <a:latin typeface="Abadi" panose="020B0604020104020204" pitchFamily="34" charset="0"/>
            </a:endParaRPr>
          </a:p>
          <a:p>
            <a:pPr algn="ctr"/>
            <a:endParaRPr lang="en-GB" sz="3200" b="1" dirty="0">
              <a:latin typeface="Abadi" panose="020B0604020104020204" pitchFamily="34" charset="0"/>
            </a:endParaRPr>
          </a:p>
        </p:txBody>
      </p:sp>
      <p:pic>
        <p:nvPicPr>
          <p:cNvPr id="4098" name="Picture 2" descr="Набор летающих сто долларов законопроектов. Изолированные на белом - Стоковые фото Валюта роялти-фри">
            <a:extLst>
              <a:ext uri="{FF2B5EF4-FFF2-40B4-BE49-F238E27FC236}">
                <a16:creationId xmlns="" xmlns:a16="http://schemas.microsoft.com/office/drawing/2014/main" id="{3285537C-7BD2-6136-74E5-411284CAEB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8438" y="4077704"/>
            <a:ext cx="7157884" cy="19249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953886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96F0D133-605D-7786-64A1-3FFC0E8145B2}"/>
              </a:ext>
            </a:extLst>
          </p:cNvPr>
          <p:cNvSpPr txBox="1"/>
          <p:nvPr/>
        </p:nvSpPr>
        <p:spPr>
          <a:xfrm>
            <a:off x="3851565" y="900114"/>
            <a:ext cx="5860471" cy="5693866"/>
          </a:xfrm>
          <a:prstGeom prst="rect">
            <a:avLst/>
          </a:prstGeom>
          <a:solidFill>
            <a:srgbClr val="92D050">
              <a:alpha val="50000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uk-UA" sz="2800" b="1" dirty="0">
                <a:solidFill>
                  <a:schemeClr val="tx1"/>
                </a:solidFill>
                <a:latin typeface="Abadi" panose="020B0604020104020204" pitchFamily="34" charset="0"/>
              </a:rPr>
              <a:t>Предметом навчальної дисципліни «Бізнес-менеджмент» є </a:t>
            </a:r>
          </a:p>
          <a:p>
            <a:pPr algn="ctr"/>
            <a:r>
              <a:rPr lang="uk-UA" sz="2800" b="1" dirty="0">
                <a:solidFill>
                  <a:schemeClr val="tx1"/>
                </a:solidFill>
                <a:latin typeface="Abadi" panose="020B0604020104020204" pitchFamily="34" charset="0"/>
              </a:rPr>
              <a:t>основні засади ведення бізнесу в сучасних умовах як особливого виду економічної діяльності людей, що характеризується економічною творчістю, новаторством, здатністю до ризику, вільному прояву ініціативи і направлений на ефективну мобілізацію матеріальних, фінансових та трудових ресурсів для отримання доходу (прибутку). </a:t>
            </a:r>
          </a:p>
        </p:txBody>
      </p:sp>
      <p:pic>
        <p:nvPicPr>
          <p:cNvPr id="2050" name="Picture 2" descr="Haz un plan de negocios rentable | Consejos Negocios">
            <a:extLst>
              <a:ext uri="{FF2B5EF4-FFF2-40B4-BE49-F238E27FC236}">
                <a16:creationId xmlns="" xmlns:a16="http://schemas.microsoft.com/office/drawing/2014/main" id="{2B819A0A-6C2C-E1D0-37CA-EFC4185167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680" y="0"/>
            <a:ext cx="3205930" cy="31475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475564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58DDE8C8-F787-1131-6E8D-D5229AD50F88}"/>
              </a:ext>
            </a:extLst>
          </p:cNvPr>
          <p:cNvSpPr txBox="1"/>
          <p:nvPr/>
        </p:nvSpPr>
        <p:spPr>
          <a:xfrm>
            <a:off x="2673035" y="332474"/>
            <a:ext cx="7494240" cy="6119498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solidFill>
              <a:srgbClr val="7030A0"/>
            </a:solidFill>
          </a:ln>
        </p:spPr>
        <p:txBody>
          <a:bodyPr vert="horz" lIns="91440" tIns="45720" rIns="91440" bIns="45720" rtlCol="0">
            <a:noAutofit/>
          </a:bodyPr>
          <a:lstStyle/>
          <a:p>
            <a:pPr algn="ctr"/>
            <a:r>
              <a:rPr lang="uk-UA" b="1" spc="50" dirty="0">
                <a:ln w="0"/>
                <a:solidFill>
                  <a:schemeClr val="tx1">
                    <a:alpha val="6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j-lt"/>
                <a:cs typeface="Aharoni" panose="02010803020104030203" pitchFamily="2" charset="-79"/>
              </a:rPr>
              <a:t>Після завершення цього курсу студент буде </a:t>
            </a:r>
            <a:r>
              <a:rPr lang="uk-UA" sz="2400" b="1" u="sng" spc="50" dirty="0">
                <a:ln w="0"/>
                <a:solidFill>
                  <a:schemeClr val="tx1">
                    <a:alpha val="6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j-lt"/>
                <a:cs typeface="Aharoni" panose="02010803020104030203" pitchFamily="2" charset="-79"/>
              </a:rPr>
              <a:t>знати</a:t>
            </a:r>
            <a:r>
              <a:rPr lang="uk-UA" b="1" spc="50" dirty="0">
                <a:ln w="0"/>
                <a:solidFill>
                  <a:schemeClr val="tx1">
                    <a:alpha val="6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j-lt"/>
                <a:cs typeface="Aharoni" panose="02010803020104030203" pitchFamily="2" charset="-79"/>
              </a:rPr>
              <a:t>:  - основи прогнозування напрямків розвитку сучасного бізнесу;  - проблеми ведення сучасного бізнесу в контексті його законодавчого та правового регулювання;  - інфраструктуру сучасного бізнесу;  - організацію фінансового забезпечення бізнесу;  - зміст основних проблем підприємницької діяльності;  - механізм функціонування ринку;  - методи організації підприємницької та управлінської діяльності; - методику оцінки ефективності діяльності бізнесу. </a:t>
            </a:r>
          </a:p>
          <a:p>
            <a:pPr algn="ctr"/>
            <a:r>
              <a:rPr lang="uk-UA" b="1" spc="50" dirty="0">
                <a:ln w="0"/>
                <a:solidFill>
                  <a:schemeClr val="tx1">
                    <a:alpha val="6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j-lt"/>
                <a:cs typeface="Aharoni" panose="02010803020104030203" pitchFamily="2" charset="-79"/>
              </a:rPr>
              <a:t> </a:t>
            </a:r>
            <a:r>
              <a:rPr lang="uk-UA" sz="2400" b="1" u="sng" spc="50" dirty="0">
                <a:ln w="0"/>
                <a:solidFill>
                  <a:schemeClr val="tx1">
                    <a:alpha val="6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j-lt"/>
                <a:cs typeface="Aharoni" panose="02010803020104030203" pitchFamily="2" charset="-79"/>
              </a:rPr>
              <a:t>уміти: </a:t>
            </a:r>
            <a:r>
              <a:rPr lang="uk-UA" b="1" spc="50" dirty="0">
                <a:ln w="0"/>
                <a:solidFill>
                  <a:schemeClr val="tx1">
                    <a:alpha val="6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j-lt"/>
                <a:cs typeface="Aharoni" panose="02010803020104030203" pitchFamily="2" charset="-79"/>
              </a:rPr>
              <a:t> - аналізувати структуру та фактори складових суспільного виробництва на основі статистичних даних та матеріалів з практики роботи бізнес-структур;  - визначати тенденції та особливості розвитку економічних суб’єктів;  - оцінювати пріоритети та особливості регулювання взаємодій економічних суб’єктів;  - визначати пріоритетні напрямки інтеграції економічних суб’єктів в сучасну світову господарську систему;  - оцінювати результативність підприємницької діяльності в умовах ринку;  - виділяти слабкі та сильні сторони підприємницької та управлінської діяльності;  - приймати рішення щодо підвищення ефективності підприємницької діяльності</a:t>
            </a:r>
            <a:r>
              <a:rPr lang="en-US" sz="2000" b="1" spc="50" dirty="0">
                <a:ln w="0"/>
                <a:solidFill>
                  <a:schemeClr val="tx1">
                    <a:alpha val="6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. </a:t>
            </a:r>
          </a:p>
        </p:txBody>
      </p:sp>
      <p:pic>
        <p:nvPicPr>
          <p:cNvPr id="6146" name="Picture 2" descr="3d иллюстрация. Мультипликационный персонаж руки торчит на экране смартфона, подбрасыв золотые монеты в воздух. Интернет бизнес прибыль кли - Стоковые фото Трёхразмерный роялти-фри">
            <a:extLst>
              <a:ext uri="{FF2B5EF4-FFF2-40B4-BE49-F238E27FC236}">
                <a16:creationId xmlns="" xmlns:a16="http://schemas.microsoft.com/office/drawing/2014/main" id="{E29CE564-A41D-FBA9-2D82-814DB41B284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158" r="32592"/>
          <a:stretch/>
        </p:blipFill>
        <p:spPr bwMode="auto">
          <a:xfrm>
            <a:off x="166848" y="1514605"/>
            <a:ext cx="2783278" cy="2889000"/>
          </a:xfrm>
          <a:custGeom>
            <a:avLst/>
            <a:gdLst/>
            <a:ahLst/>
            <a:cxnLst/>
            <a:rect l="l" t="t" r="r" b="b"/>
            <a:pathLst>
              <a:path w="5778000" h="5778000">
                <a:moveTo>
                  <a:pt x="2889000" y="0"/>
                </a:moveTo>
                <a:cubicBezTo>
                  <a:pt x="4484551" y="0"/>
                  <a:pt x="5778000" y="1293449"/>
                  <a:pt x="5778000" y="2889000"/>
                </a:cubicBezTo>
                <a:cubicBezTo>
                  <a:pt x="5778000" y="4484551"/>
                  <a:pt x="4484551" y="5778000"/>
                  <a:pt x="2889000" y="5778000"/>
                </a:cubicBezTo>
                <a:cubicBezTo>
                  <a:pt x="1293449" y="5778000"/>
                  <a:pt x="0" y="4484551"/>
                  <a:pt x="0" y="2889000"/>
                </a:cubicBezTo>
                <a:cubicBezTo>
                  <a:pt x="0" y="1293449"/>
                  <a:pt x="1293449" y="0"/>
                  <a:pt x="2889000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61996735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101</TotalTime>
  <Words>230</Words>
  <Application>Microsoft Office PowerPoint</Application>
  <PresentationFormat>Произвольный</PresentationFormat>
  <Paragraphs>11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Аспект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«Планування виробництва» Галузь знань:     07 УПРАВЛІННЯ ТА АДМІНІСТРУВАННЯ   Спеціальність:  073 Менеджмент  Освітньо-професійна програма: «Менеджмент»</dc:title>
  <dc:creator>Юлія Біляр</dc:creator>
  <cp:lastModifiedBy>Tanya</cp:lastModifiedBy>
  <cp:revision>11</cp:revision>
  <dcterms:created xsi:type="dcterms:W3CDTF">2024-04-16T11:52:59Z</dcterms:created>
  <dcterms:modified xsi:type="dcterms:W3CDTF">2024-10-18T09:25:06Z</dcterms:modified>
</cp:coreProperties>
</file>