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DD49"/>
    <a:srgbClr val="FF8427"/>
    <a:srgbClr val="B4E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72" autoAdjust="0"/>
  </p:normalViewPr>
  <p:slideViewPr>
    <p:cSldViewPr>
      <p:cViewPr varScale="1">
        <p:scale>
          <a:sx n="50" d="100"/>
          <a:sy n="50" d="100"/>
        </p:scale>
        <p:origin x="-18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76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964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53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51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7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493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877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6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305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19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13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25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32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316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86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22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74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29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42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971600" y="106907"/>
            <a:ext cx="8064896" cy="128641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Вибірковий  освітній компонент</a:t>
            </a:r>
            <a:r>
              <a:rPr 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uk-UA" sz="2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рацiонального землекористування</a:t>
            </a:r>
            <a:r>
              <a:rPr lang="uk-UA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sz="28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61634" y="1482059"/>
            <a:ext cx="8291630" cy="2818037"/>
          </a:xfrm>
          <a:prstGeom prst="roundRect">
            <a:avLst/>
          </a:prstGeom>
          <a:solidFill>
            <a:srgbClr val="B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ct val="20000"/>
              </a:spcBef>
            </a:pPr>
            <a:r>
              <a:rPr lang="ru-RU" sz="1400" dirty="0" smtClean="0"/>
              <a:t> </a:t>
            </a:r>
            <a:r>
              <a:rPr lang="uk-UA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Дана дисципліна спрямована на вивчення стану земельних ресурсів України, охоплює питання характеристик техногенно та антропогенно порушених ґрунтів, деградації ґрунтового покриву, забруднення важкими металами, нафтопродуктами, пестицидами, радіоактивними речовинами, а також спрямована на методи відновлення родючості , щодо забезпечення екологічної безпеки та раціонального використання земельних ресурсів. </a:t>
            </a:r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388829"/>
            <a:ext cx="4248472" cy="235254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643" y="4581128"/>
            <a:ext cx="2981325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03648" y="260648"/>
            <a:ext cx="7236327" cy="11521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логістика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700808"/>
            <a:ext cx="8229600" cy="4623021"/>
          </a:xfrm>
          <a:solidFill>
            <a:srgbClr val="B4EA3C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lvl="0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планування і організації раціонального використання та охорони земель.  </a:t>
            </a:r>
          </a:p>
          <a:p>
            <a:pPr lvl="0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Природно - сільськогосподарське, еколого-економічне і ерозійне районування земель. </a:t>
            </a:r>
          </a:p>
          <a:p>
            <a:pPr lvl="0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 терміну «територіальний землеустрій», визначення основних завдань та принципів його реалізації, визначення основних його принципів. </a:t>
            </a:r>
          </a:p>
          <a:p>
            <a:pPr lvl="0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 захисту ґрунтів від ерозії і її значення для людства. </a:t>
            </a:r>
          </a:p>
          <a:p>
            <a:pPr lvl="0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Протиерозійна організація території в зонах поширення водної ерозії ґрунтів. </a:t>
            </a:r>
          </a:p>
          <a:p>
            <a:pPr lvl="0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Екологічна і економічна ефективність протиерозійної організації території і заходів по захисту від ерозії. </a:t>
            </a:r>
          </a:p>
          <a:p>
            <a:pPr lvl="0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 біоценотичного забруднення ґрунтів. </a:t>
            </a:r>
          </a:p>
          <a:p>
            <a:pPr lvl="0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Шляхи відновлення родючості та підвищення якості ґрунтів. Раціональне використання земельного фонду. </a:t>
            </a:r>
          </a:p>
          <a:p>
            <a:pPr lvl="0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Міжнародний досвід запровадження методики раціонального землекористування </a:t>
            </a:r>
          </a:p>
          <a:p>
            <a:pPr lvl="0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Сучасне вивчення та інноваційні підходи в раціональному землекористуванні. Раціональне використання земельного фонду України. 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17905" y="188640"/>
            <a:ext cx="4911133" cy="2880320"/>
          </a:xfrm>
          <a:solidFill>
            <a:srgbClr val="7ADD4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uk-UA" sz="1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Основними завданнями навчальної дисципліни на сучасному етапі є: - система правових, організаційних, економічних, технологічних та інших заходів, спрямованих на раціональне використання земель; - запобігання необґрунтованому вилученню земель сільськогосподарського призначення для несільськогосподарських потреб; - захист від шкідливого антропогенного впливу, відтворення і підвищення родючості ґрунтів; - підвищення продуктивності земель лісового фонду; - забезпечення особливого режиму використання земель природоохоронного, оздоровчого, рекреаційного та історико культурного призначення.</a:t>
            </a:r>
            <a:endParaRPr lang="uk-UA" sz="12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2544" y="1628800"/>
            <a:ext cx="3384376" cy="5011395"/>
          </a:xfr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32500" lnSpcReduction="20000"/>
          </a:bodyPr>
          <a:lstStyle/>
          <a:p>
            <a:pPr algn="ctr"/>
            <a:endParaRPr lang="ru-RU" sz="43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 </a:t>
            </a:r>
          </a:p>
          <a:p>
            <a:pPr algn="ctr"/>
            <a:r>
              <a:rPr lang="ru-RU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Агротехнологічні </a:t>
            </a:r>
            <a:r>
              <a:rPr lang="ru-RU" sz="4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організаційні засади функціонування підприємств закритого грунту. Підручник/ О.В.Приліпка , О.М.Цизь, </a:t>
            </a:r>
            <a:r>
              <a:rPr lang="ru-RU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2017р</a:t>
            </a:r>
          </a:p>
          <a:p>
            <a:pPr algn="ctr"/>
            <a:r>
              <a:rPr lang="ru-RU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Барабаш О.Ю. Овочівництво [Текст]: </a:t>
            </a:r>
            <a:r>
              <a:rPr lang="ru-RU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підручник для </a:t>
            </a:r>
            <a:r>
              <a:rPr lang="ru-RU" sz="4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студентів вищих навч. закл. / О.Ю.Барабаш.– К.: Вища шк., 1994. – 374 с. </a:t>
            </a:r>
            <a:endParaRPr lang="ru-RU" sz="43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4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ГільЛ.С</a:t>
            </a:r>
            <a:r>
              <a:rPr lang="ru-RU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Сучасні </a:t>
            </a:r>
            <a:r>
              <a:rPr lang="ru-RU" sz="4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технології овочівництва закритого і відкритого ґрунту [Текст]: в 2 ч., навч. посібник / Л.С.Гіль, А.І.Пашковський, Л.Т.Суліма. – Вінниця: Нова Книга, 2008. – Ч. 1: Закритий ґрунт – 368 с.: – Ч.2: Відкритий ґрунт – 312 с. </a:t>
            </a:r>
            <a:endParaRPr lang="ru-RU" sz="43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3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ru-RU" sz="4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Довідник овочівника Степу України [Текст]: навч. посібник 5. Г.І.Латюк та ін.; за ред. Г.І.Латюка. – [4-е вид.] – Одеса: ВМВ, 2010.– 472 с.</a:t>
            </a:r>
            <a:r>
              <a:rPr lang="uk-UA" sz="43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sz="43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40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42663" y="407247"/>
            <a:ext cx="2714257" cy="110992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7227" y="3309863"/>
            <a:ext cx="4392488" cy="33303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282</TotalTime>
  <Words>395</Words>
  <Application>Microsoft Office PowerPoint</Application>
  <PresentationFormat>Экран (4:3)</PresentationFormat>
  <Paragraphs>23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39</cp:revision>
  <dcterms:created xsi:type="dcterms:W3CDTF">2024-04-15T18:54:48Z</dcterms:created>
  <dcterms:modified xsi:type="dcterms:W3CDTF">2024-10-18T08:16:36Z</dcterms:modified>
</cp:coreProperties>
</file>