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52D"/>
    <a:srgbClr val="FFFF66"/>
    <a:srgbClr val="D67946"/>
    <a:srgbClr val="90F22E"/>
    <a:srgbClr val="A1F44E"/>
    <a:srgbClr val="CCFF33"/>
    <a:srgbClr val="FFFF00"/>
    <a:srgbClr val="AB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50" d="100"/>
          <a:sy n="50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C9652D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01.05.2024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 ОРГАНІЧНЕ ЗЕМЛЕРОБСТВО»</a:t>
            </a:r>
            <a:endParaRPr lang="ru-RU" sz="28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213285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</a:pPr>
            <a:r>
              <a:rPr lang="uk-UA" sz="16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При вивчення дисципліни </a:t>
            </a:r>
            <a:r>
              <a:rPr lang="uk-UA" sz="1600" b="1" dirty="0">
                <a:solidFill>
                  <a:schemeClr val="bg1"/>
                </a:solidFill>
              </a:rPr>
              <a:t>Студенти отримують знання та навички із проведення різних видів </a:t>
            </a:r>
            <a:r>
              <a:rPr lang="uk-UA" sz="1600" b="1" dirty="0" smtClean="0">
                <a:solidFill>
                  <a:schemeClr val="bg1"/>
                </a:solidFill>
              </a:rPr>
              <a:t>обробітку ґрунту, </a:t>
            </a:r>
            <a:r>
              <a:rPr lang="uk-UA" sz="1600" b="1" dirty="0">
                <a:solidFill>
                  <a:schemeClr val="bg1"/>
                </a:solidFill>
              </a:rPr>
              <a:t>створення планів та виконання інших </a:t>
            </a:r>
            <a:r>
              <a:rPr lang="uk-UA" sz="1600" b="1" dirty="0" smtClean="0">
                <a:solidFill>
                  <a:schemeClr val="bg1"/>
                </a:solidFill>
              </a:rPr>
              <a:t>польових робіт, </a:t>
            </a:r>
            <a:r>
              <a:rPr lang="uk-UA" sz="1600" b="1" dirty="0">
                <a:solidFill>
                  <a:schemeClr val="bg1"/>
                </a:solidFill>
              </a:rPr>
              <a:t>а також ознайомлюються з методологією ефективного і раціонального використання та охорони земель різних категорій, видами і типами </a:t>
            </a:r>
            <a:r>
              <a:rPr lang="uk-UA" sz="1600" b="1" dirty="0" smtClean="0">
                <a:solidFill>
                  <a:schemeClr val="bg1"/>
                </a:solidFill>
              </a:rPr>
              <a:t>землеробства.</a:t>
            </a:r>
            <a:endParaRPr lang="uk-UA" sz="1600" b="1" dirty="0">
              <a:solidFill>
                <a:schemeClr val="bg1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2809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052736"/>
            <a:ext cx="8260432" cy="216024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err="1" smtClean="0">
                <a:solidFill>
                  <a:schemeClr val="bg1"/>
                </a:solidFill>
              </a:rPr>
              <a:t>Вільно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володіти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інтегрованою</a:t>
            </a:r>
            <a:r>
              <a:rPr lang="ru-RU" sz="2400" b="1" dirty="0" smtClean="0">
                <a:solidFill>
                  <a:schemeClr val="bg1"/>
                </a:solidFill>
              </a:rPr>
              <a:t> системою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захисту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посівів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бур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  <a:r>
              <a:rPr lang="uk-UA" sz="2400" b="1" dirty="0" err="1" smtClean="0">
                <a:solidFill>
                  <a:schemeClr val="bg1"/>
                </a:solidFill>
              </a:rPr>
              <a:t>янів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Розробляти системи обробітку </a:t>
            </a:r>
            <a:r>
              <a:rPr lang="uk-UA" sz="2400" b="1" dirty="0" err="1" smtClean="0">
                <a:solidFill>
                  <a:schemeClr val="bg1"/>
                </a:solidFill>
              </a:rPr>
              <a:t>грунту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Знати систему та технологію вирощування сільськогосподарських культур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2" y="3284984"/>
            <a:ext cx="82089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основні визначення і терміни в картографії;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види сільськогосподарських карт і карти, які використовуються в землевпорядкуванні; значення сільськогосподарських карт і атласів планування, 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елементи математичної основи карти, основи теорії спотворень і картографічних проекцій; проекції, які використовуються для створення сільськогосподарських карт;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принципи організації даних в ГІС.</a:t>
            </a:r>
          </a:p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	володіти елементами проєктування, складання, оформлення  карт;</a:t>
            </a:r>
          </a:p>
          <a:p>
            <a:r>
              <a:rPr lang="uk-UA" sz="1400" b="1" dirty="0">
                <a:solidFill>
                  <a:schemeClr val="bg1"/>
                </a:solidFill>
              </a:rPr>
              <a:t>• </a:t>
            </a:r>
            <a:r>
              <a:rPr lang="uk-UA" sz="1400" b="1" dirty="0" smtClean="0">
                <a:solidFill>
                  <a:schemeClr val="bg1"/>
                </a:solidFill>
              </a:rPr>
              <a:t>виконувати </a:t>
            </a:r>
            <a:r>
              <a:rPr lang="uk-UA" sz="1400" b="1" dirty="0">
                <a:solidFill>
                  <a:schemeClr val="bg1"/>
                </a:solidFill>
              </a:rPr>
              <a:t>орієнтування растрового зображення;  </a:t>
            </a:r>
          </a:p>
          <a:p>
            <a:r>
              <a:rPr lang="uk-UA" sz="1400" b="1" dirty="0" smtClean="0">
                <a:solidFill>
                  <a:schemeClr val="bg1"/>
                </a:solidFill>
              </a:rPr>
              <a:t>•  </a:t>
            </a:r>
            <a:r>
              <a:rPr lang="uk-UA" sz="1400" b="1" dirty="0">
                <a:solidFill>
                  <a:schemeClr val="bg1"/>
                </a:solidFill>
              </a:rPr>
              <a:t>створювати цифрові карти та плани.</a:t>
            </a:r>
            <a:r>
              <a:rPr lang="uk-UA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Берлянт A.M. </a:t>
            </a:r>
            <a:r>
              <a:rPr lang="uk-UA" sz="1300" b="1" smtClean="0">
                <a:solidFill>
                  <a:schemeClr val="bg1"/>
                </a:solidFill>
                <a:cs typeface="Aharoni" panose="02010803020104030203" pitchFamily="2" charset="-79"/>
              </a:rPr>
              <a:t>Землеробство. </a:t>
            </a:r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- М.: Аспект Пресс, 2002. - 336 с.</a:t>
            </a:r>
          </a:p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Божок А.П., Осауленко Л.Є., Пастух В.В. Картографія. - К.: Вид. - поліграф, центр "Київський університет", 2000. - 250 с</a:t>
            </a:r>
          </a:p>
          <a:p>
            <a:pPr lvl="0" algn="just"/>
            <a:r>
              <a:rPr lang="uk-UA" sz="1300" b="1" dirty="0">
                <a:solidFill>
                  <a:schemeClr val="bg1"/>
                </a:solidFill>
                <a:cs typeface="Aharoni" panose="02010803020104030203" pitchFamily="2" charset="-79"/>
              </a:rPr>
              <a:t>Качановський О.І. Автоматизована земельно-кадастрова інформаційна система : навч. практикум. – Рівне : НПЦЗ, 2014. – 154с.</a:t>
            </a:r>
          </a:p>
          <a:p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312369" cy="26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343</TotalTime>
  <Words>153</Words>
  <Application>Microsoft Office PowerPoint</Application>
  <PresentationFormat>Экран (4:3)</PresentationFormat>
  <Paragraphs>21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Tanya</cp:lastModifiedBy>
  <cp:revision>71</cp:revision>
  <dcterms:created xsi:type="dcterms:W3CDTF">2024-04-15T18:54:48Z</dcterms:created>
  <dcterms:modified xsi:type="dcterms:W3CDTF">2024-05-01T15:50:06Z</dcterms:modified>
</cp:coreProperties>
</file>