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5"/>
  </p:notes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72" autoAdjust="0"/>
  </p:normalViewPr>
  <p:slideViewPr>
    <p:cSldViewPr>
      <p:cViewPr varScale="1">
        <p:scale>
          <a:sx n="50" d="100"/>
          <a:sy n="50" d="100"/>
        </p:scale>
        <p:origin x="-18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53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51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76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493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877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65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305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19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21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25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32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316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8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22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4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29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42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81484" y="260648"/>
            <a:ext cx="7355160" cy="11569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Вибірковий  освітній </a:t>
            </a:r>
            <a:r>
              <a:rPr lang="uk-UA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</a:t>
            </a:r>
          </a:p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« </a:t>
            </a:r>
            <a:r>
              <a:rPr lang="uk-UA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Грунтознавство </a:t>
            </a: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основами геології </a:t>
            </a:r>
            <a:r>
              <a:rPr lang="uk-UA" sz="2800" b="1" dirty="0" smtClean="0">
                <a:solidFill>
                  <a:schemeClr val="tx1"/>
                </a:solidFill>
              </a:rPr>
              <a:t>»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9208" y="1556792"/>
            <a:ext cx="8229600" cy="252028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Метою навчальної дисципліни “Ґрунтознавство з основами геології” є вивчення основних ґрунтових властивостей, ознак та характеристик у їх взаємозв’язку з факторами довкілля та виробничою діяльністю людини. Основними завданнями вивчення дисципліни “Ґрунтознавство з основами геології” є раціональне використання ґрунтів, збереження і підвищення їх родючості, охорона від ерозії і забруднення. Студенти повинні вивчити питання, які стосуються походження і еволюції ґрунту як природного тіла, його будови, складу, властивостей і режимів.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216226"/>
            <a:ext cx="6624736" cy="25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67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619672" y="116632"/>
            <a:ext cx="7056784" cy="10081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4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логістика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4005" y="1340768"/>
            <a:ext cx="7560840" cy="403437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Походження і будова Землі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Утворення і склад земної кори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Поверхневі відклади земної кори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Ґрунтоутворювальні породи на території України.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Поняття про ґрунт, фактори і процеси ґрунтоутворення 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Гранулометричний склад ґрунту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Походження, склад і властивості органічної частини ґрунту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Хімічний склад ґрунту і процеси перетворення поживних речовин у ньому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Ґрунтові колоїди. Вбирна здатність ґрунту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Структура, загальні фізичні і фізико-механічні властивості ґрунту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Водні властивості і водний режим ґрунту. Ґрунтовий розчин. Реакція ґрунтового розчину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Повітряні і теплові властивості ґрунту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Ландшафтна підпорядкованість, еволюція, систематика ґрунтів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Ґрунти зони Полісся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277" y="5013176"/>
            <a:ext cx="5112568" cy="176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756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5656" y="332656"/>
            <a:ext cx="2592288" cy="10081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57514" y="332656"/>
            <a:ext cx="4824536" cy="2768253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solidFill>
                  <a:schemeClr val="tx1"/>
                </a:solidFill>
              </a:rPr>
              <a:t>Дисципліна «Ґрунтознавство з основами геології» висвітлює закономірності ґрунтів, їх властивості і режими. Вивчає склад, стан та будову ґрунтів, гірських порід і мінералів. Розкриває принципи класифікації ґрунтів, закономірності їх поширення, морфологічні особливості основних типів ґрунтів їх будову, а також принципи охорони та раціонального використання ґрунтів</a:t>
            </a:r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71600" y="1484784"/>
            <a:ext cx="3096344" cy="484154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 1. Тихоненко Д.Г. Ґрунтознавство: підручник / Д.Г. Тихоненко, М.О. Горін, М.І. Лактіонов та ін.; за ред. Д. Г. Тихоненка. – К. : Вища освіта, 2005. – 703 с. </a:t>
            </a:r>
            <a:endPara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Тихоненко Д.Г. Практикум з ґрунтознавства : навч. посіб. / Д.Г. Тихоненко, В.В. Дегтярьов та ін.; за ред. Д.Г. Тихоненка. – 6-е вид., перероб. і доп. – Х. : Майдан, 2009. – 448 с. </a:t>
            </a:r>
            <a:endPara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Назаренко І.І., Польчина С.М, Ґрунтознавство з основами геології: підручник. Чернівці – Книги ХХ1, 2004/-400</a:t>
            </a:r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</a:t>
            </a:r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534" y="3284984"/>
            <a:ext cx="446449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72692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281</TotalTime>
  <Words>365</Words>
  <Application>Microsoft Office PowerPoint</Application>
  <PresentationFormat>Экран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38</cp:revision>
  <dcterms:created xsi:type="dcterms:W3CDTF">2024-04-15T18:54:48Z</dcterms:created>
  <dcterms:modified xsi:type="dcterms:W3CDTF">2024-10-18T08:15:26Z</dcterms:modified>
</cp:coreProperties>
</file>