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5"/>
  </p:notesMasterIdLst>
  <p:sldIdLst>
    <p:sldId id="262" r:id="rId2"/>
    <p:sldId id="263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DEF0"/>
    <a:srgbClr val="11BFBF"/>
    <a:srgbClr val="3B9BEB"/>
    <a:srgbClr val="238BD1"/>
    <a:srgbClr val="4A4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672" autoAdjust="0"/>
  </p:normalViewPr>
  <p:slideViewPr>
    <p:cSldViewPr>
      <p:cViewPr varScale="1">
        <p:scale>
          <a:sx n="49" d="100"/>
          <a:sy n="49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8E71-6012-4E26-98D9-7FCE15C35F0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163F3-1467-49BE-80DD-A05D578A4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96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163F3-1467-49BE-80DD-A05D578A4BA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72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53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51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76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493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877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765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305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192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21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25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32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316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386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22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74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29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42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547664" y="332656"/>
            <a:ext cx="7200800" cy="108012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Вибірковий  освітній компонент</a:t>
            </a:r>
          </a:p>
          <a:p>
            <a:pPr lvl="0" algn="ctr"/>
            <a:r>
              <a:rPr lang="uk-UA" sz="2800" b="1" dirty="0" smtClean="0">
                <a:solidFill>
                  <a:prstClr val="black"/>
                </a:solidFill>
              </a:rPr>
              <a:t>«</a:t>
            </a:r>
            <a:r>
              <a:rPr 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Гербологія</a:t>
            </a:r>
            <a:r>
              <a:rPr lang="uk-UA" sz="2800" b="1" dirty="0" smtClean="0">
                <a:solidFill>
                  <a:prstClr val="black"/>
                </a:solidFill>
              </a:rPr>
              <a:t>»</a:t>
            </a:r>
            <a:endParaRPr lang="uk-UA" sz="2800" b="1" dirty="0">
              <a:solidFill>
                <a:prstClr val="black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1556792"/>
            <a:ext cx="8280920" cy="3312368"/>
          </a:xfrm>
          <a:prstGeom prst="roundRect">
            <a:avLst/>
          </a:prstGeom>
          <a:solidFill>
            <a:srgbClr val="36DE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Дисципліна «Гербологія» передбачає вивчення біологічних особливостей бур'янів, їх поширення, видовий склад, рясність у складі агрофітоценозів та розробляє методи регулювання рівня їх присутності та шкодочинності. Загально визнано, що бур'яни — це той чинник, який знижує врожайність, погіршує якість продукції, сприяє поширенню шкідників і хвороб, гальмує впровадження прогресивних технологій, підвищує вартість продукції тощо. Гербологія є складовою частиною професійної підготовки спеціалістів агрономічного профілю. Це зумовлено тим, що об'єктами професійної діяльності агронома є, так звані біологічні фактори ризику втрати урожаю — шкідники, хвороби та бур'яни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5013176"/>
            <a:ext cx="7272808" cy="17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48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669230" y="180333"/>
            <a:ext cx="7128792" cy="105460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4400" b="1" i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логістика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7584" y="1315255"/>
            <a:ext cx="7975219" cy="3517359"/>
          </a:xfrm>
          <a:prstGeom prst="roundRect">
            <a:avLst/>
          </a:prstGeom>
          <a:solidFill>
            <a:srgbClr val="36DE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Наукові основи гербології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Фітоценози, їх класифікація та склад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Синантропна рослинність та місце в ній бур’янів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Мінливість агрофітоценозів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Популяції. бур’янів Еколого-біологічні особливості бур’янів.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Шкодочинність бур’янів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 дослідження та обліку бур’янів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Прогноз формування та розвитку популяцій бур’янів в агрофітоценозах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Еколого-ценотичні стратегії росту і розвитку рослин в агрофітоценозах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7" y="4581128"/>
            <a:ext cx="7543171" cy="227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568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75657" y="404664"/>
            <a:ext cx="2592288" cy="100811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Рекомендована література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2000" y="404663"/>
            <a:ext cx="4392488" cy="3888433"/>
          </a:xfrm>
          <a:prstGeom prst="roundRect">
            <a:avLst/>
          </a:prstGeom>
          <a:solidFill>
            <a:srgbClr val="36DE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навчальної дисципліни «Гербологія» - забезпечити засвоєння здобувачами освіти систематики та таксономії рослин, залучення знань з анатомічної та морфологічної будови рослин, формування понять про видоспецифічні риси в будові рослин та зв’язок будови і функції органів та організму, системи знань і умінь із закономірностей утворення бур’янового компоненту агрофітоценозів, взаємовпливів між культурними рослинами і бур’янами та способів їх регулювання для одержання економічно і екологічно обґрунтованої урожайності вирощуваних рослин</a:t>
            </a:r>
            <a:endParaRPr lang="uk-UA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31640" y="1700808"/>
            <a:ext cx="3096345" cy="468052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Рекомендована </a:t>
            </a:r>
            <a:r>
              <a:rPr lang="uk-UA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література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Веселовський І.В., Лисенко А.К., Манько Ю.П. </a:t>
            </a:r>
            <a:r>
              <a:rPr lang="ru-RU" sz="1600" dirty="0" smtClean="0">
                <a:solidFill>
                  <a:schemeClr val="tx1"/>
                </a:solidFill>
              </a:rPr>
              <a:t>Атлас-</a:t>
            </a:r>
            <a:r>
              <a:rPr lang="uk-UA" sz="1600" dirty="0" smtClean="0">
                <a:solidFill>
                  <a:schemeClr val="tx1"/>
                </a:solidFill>
              </a:rPr>
              <a:t>визначник </a:t>
            </a:r>
            <a:r>
              <a:rPr lang="ru-RU" sz="1600" dirty="0" smtClean="0">
                <a:solidFill>
                  <a:schemeClr val="tx1"/>
                </a:solidFill>
              </a:rPr>
              <a:t> бур’янів</a:t>
            </a:r>
            <a:r>
              <a:rPr lang="ru-RU" sz="1600" dirty="0">
                <a:solidFill>
                  <a:schemeClr val="tx1"/>
                </a:solidFill>
              </a:rPr>
              <a:t>. К</a:t>
            </a:r>
            <a:r>
              <a:rPr lang="ru-RU" sz="1600" dirty="0" smtClean="0">
                <a:solidFill>
                  <a:schemeClr val="tx1"/>
                </a:solidFill>
              </a:rPr>
              <a:t>.:</a:t>
            </a:r>
            <a:r>
              <a:rPr lang="ru-RU" sz="1600" dirty="0">
                <a:solidFill>
                  <a:schemeClr val="tx1"/>
                </a:solidFill>
              </a:rPr>
              <a:t>Урожай, 1988. 72 с. 2. Косолап М.П., Іванюк М.Ф., Примак І.Д, Анісимова А.А., Бабенко А.І. Практикум з гербології. К., 2019. 930 с. 3. Косолап М.П. Гербологія. К.: Арістей, 2004. 364 с. 4. Перелік пестицидів та агрохімікатів. Київ. Юнівест Медіа, 2018. </a:t>
            </a:r>
            <a:endParaRPr lang="ru-RU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437112"/>
            <a:ext cx="4320480" cy="226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95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282</TotalTime>
  <Words>313</Words>
  <Application>Microsoft Office PowerPoint</Application>
  <PresentationFormat>Экран (4:3)</PresentationFormat>
  <Paragraphs>18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Легкий дым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Силабус навчальної дисципліни «Зовнішньоекономічна діяльність»</dc:title>
  <dc:creator>User</dc:creator>
  <cp:lastModifiedBy>Tanya</cp:lastModifiedBy>
  <cp:revision>40</cp:revision>
  <dcterms:created xsi:type="dcterms:W3CDTF">2024-04-15T18:54:48Z</dcterms:created>
  <dcterms:modified xsi:type="dcterms:W3CDTF">2024-10-18T10:24:31Z</dcterms:modified>
</cp:coreProperties>
</file>