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7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52D"/>
    <a:srgbClr val="FFFF66"/>
    <a:srgbClr val="D67946"/>
    <a:srgbClr val="90F22E"/>
    <a:srgbClr val="A1F44E"/>
    <a:srgbClr val="CCFF33"/>
    <a:srgbClr val="FFFF00"/>
    <a:srgbClr val="ABC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50" d="100"/>
          <a:sy n="50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5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C9652D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Основи геодезії та зелевпорядкування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21602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A1F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</a:pPr>
            <a:r>
              <a:rPr lang="uk-UA" dirty="0" smtClean="0"/>
              <a:t>         </a:t>
            </a:r>
            <a:r>
              <a:rPr lang="uk-UA" sz="2000" b="1" dirty="0">
                <a:solidFill>
                  <a:schemeClr val="bg1"/>
                </a:solidFill>
                <a:cs typeface="Aharoni" panose="02010803020104030203" pitchFamily="2" charset="-79"/>
              </a:rPr>
              <a:t>При вивчення дисципліни </a:t>
            </a:r>
            <a:r>
              <a:rPr lang="uk-UA" sz="2000" b="1" dirty="0" smtClean="0">
                <a:solidFill>
                  <a:schemeClr val="bg1"/>
                </a:solidFill>
              </a:rPr>
              <a:t>студенти </a:t>
            </a:r>
            <a:r>
              <a:rPr lang="uk-UA" sz="2000" b="1" dirty="0">
                <a:solidFill>
                  <a:schemeClr val="bg1"/>
                </a:solidFill>
              </a:rPr>
              <a:t>отримують знання та навички </a:t>
            </a:r>
            <a:r>
              <a:rPr lang="uk-UA" sz="2000" b="1" dirty="0" smtClean="0">
                <a:solidFill>
                  <a:schemeClr val="bg1"/>
                </a:solidFill>
              </a:rPr>
              <a:t>з </a:t>
            </a:r>
            <a:r>
              <a:rPr lang="uk-UA" sz="2000" b="1" dirty="0">
                <a:solidFill>
                  <a:schemeClr val="bg1"/>
                </a:solidFill>
              </a:rPr>
              <a:t>проведення різних видів зйомок, створення </a:t>
            </a:r>
            <a:r>
              <a:rPr lang="uk-UA" sz="2000" b="1" dirty="0" smtClean="0">
                <a:solidFill>
                  <a:schemeClr val="bg1"/>
                </a:solidFill>
              </a:rPr>
              <a:t>планів,  </a:t>
            </a:r>
            <a:r>
              <a:rPr lang="uk-UA" sz="2000" b="1" dirty="0">
                <a:solidFill>
                  <a:schemeClr val="bg1"/>
                </a:solidFill>
              </a:rPr>
              <a:t>раціонального використання та охорони земель різних категорій, </a:t>
            </a:r>
            <a:r>
              <a:rPr lang="uk-UA" sz="2000" b="1" dirty="0" smtClean="0">
                <a:solidFill>
                  <a:schemeClr val="bg1"/>
                </a:solidFill>
              </a:rPr>
              <a:t>ознайомлюються з різними видами </a:t>
            </a:r>
            <a:r>
              <a:rPr lang="uk-UA" sz="2000" b="1" dirty="0">
                <a:solidFill>
                  <a:schemeClr val="bg1"/>
                </a:solidFill>
              </a:rPr>
              <a:t>і типами землекористування, </a:t>
            </a:r>
            <a:r>
              <a:rPr lang="uk-UA" sz="2000" b="1" dirty="0" smtClean="0">
                <a:solidFill>
                  <a:schemeClr val="bg1"/>
                </a:solidFill>
              </a:rPr>
              <a:t>  </a:t>
            </a:r>
            <a:r>
              <a:rPr lang="uk-UA" sz="2000" b="1" dirty="0">
                <a:solidFill>
                  <a:schemeClr val="bg1"/>
                </a:solidFill>
              </a:rPr>
              <a:t>принципами  організації території </a:t>
            </a:r>
            <a:r>
              <a:rPr lang="uk-UA" sz="2000" b="1" dirty="0" smtClean="0">
                <a:solidFill>
                  <a:schemeClr val="bg1"/>
                </a:solidFill>
              </a:rPr>
              <a:t>землекористувань та землеволодінь  та інше.</a:t>
            </a:r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8" y="3717032"/>
            <a:ext cx="822715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86108"/>
            <a:ext cx="7924890" cy="76662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bg1"/>
                </a:solidFill>
              </a:rPr>
              <a:t>Мета вивчення дисципліни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242472"/>
            <a:ext cx="8280920" cy="261857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полягає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набутті знань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необхідними для проведення геодезичних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вимірювань при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 топографічних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планів, розуміння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 політики щодо використання та охорони земель, здійснення земельної реформи,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наукове 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обґрунтування  розподілу  земель  за  цільовим </a:t>
            </a:r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призначенням,  </a:t>
            </a:r>
            <a:r>
              <a:rPr lang="uk-U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  раціональної  системи   землеволодіння   і землекористування,   створення  екологічно  сталих  агроландшафтів тощо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814091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10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1992" y="332656"/>
            <a:ext cx="2977880" cy="79208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188640"/>
            <a:ext cx="5328592" cy="62646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  У </a:t>
            </a:r>
            <a:r>
              <a:rPr lang="uk-UA" b="1" dirty="0">
                <a:solidFill>
                  <a:schemeClr val="bg1"/>
                </a:solidFill>
              </a:rPr>
              <a:t>РЕЗУЛЬТАТІ </a:t>
            </a:r>
            <a:r>
              <a:rPr lang="uk-UA" b="1" dirty="0" smtClean="0">
                <a:solidFill>
                  <a:schemeClr val="bg1"/>
                </a:solidFill>
              </a:rPr>
              <a:t>ВИВЧЕННЯ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ДИСЦИПЛІНИ СТУДЕНТ ПОВИНЕН </a:t>
            </a:r>
            <a:r>
              <a:rPr lang="uk-UA" b="1" dirty="0">
                <a:solidFill>
                  <a:schemeClr val="bg1"/>
                </a:solidFill>
              </a:rPr>
              <a:t>ЗНАТИ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uk-UA" b="1" dirty="0" err="1" smtClean="0">
                <a:solidFill>
                  <a:schemeClr val="bg1"/>
                </a:solidFill>
              </a:rPr>
              <a:t>-</a:t>
            </a:r>
            <a:r>
              <a:rPr lang="uk-UA" b="1" dirty="0" err="1">
                <a:solidFill>
                  <a:schemeClr val="bg1"/>
                </a:solidFill>
              </a:rPr>
              <a:t>будову</a:t>
            </a:r>
            <a:r>
              <a:rPr lang="uk-UA" b="1" dirty="0">
                <a:solidFill>
                  <a:schemeClr val="bg1"/>
                </a:solidFill>
              </a:rPr>
              <a:t> геодезичних приладів </a:t>
            </a:r>
            <a:r>
              <a:rPr lang="uk-UA" b="1" dirty="0" smtClean="0">
                <a:solidFill>
                  <a:schemeClr val="bg1"/>
                </a:solidFill>
              </a:rPr>
              <a:t>, методи </a:t>
            </a:r>
            <a:r>
              <a:rPr lang="uk-UA" b="1" dirty="0">
                <a:solidFill>
                  <a:schemeClr val="bg1"/>
                </a:solidFill>
              </a:rPr>
              <a:t>геодезичного </a:t>
            </a:r>
            <a:r>
              <a:rPr lang="uk-UA" b="1" dirty="0" smtClean="0">
                <a:solidFill>
                  <a:schemeClr val="bg1"/>
                </a:solidFill>
              </a:rPr>
              <a:t>знімання</a:t>
            </a:r>
            <a:r>
              <a:rPr lang="uk-UA" b="1" dirty="0">
                <a:solidFill>
                  <a:schemeClr val="bg1"/>
                </a:solidFill>
              </a:rPr>
              <a:t>;</a:t>
            </a:r>
          </a:p>
          <a:p>
            <a:r>
              <a:rPr lang="uk-UA" b="1" dirty="0" err="1">
                <a:solidFill>
                  <a:schemeClr val="bg1"/>
                </a:solidFill>
              </a:rPr>
              <a:t>-способи</a:t>
            </a:r>
            <a:r>
              <a:rPr lang="uk-UA" b="1" dirty="0">
                <a:solidFill>
                  <a:schemeClr val="bg1"/>
                </a:solidFill>
              </a:rPr>
              <a:t> вирахування площ;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вміти: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розробляти систему сівозмін у господарствах;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користуватися схемами та проектами землеустрою;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обґрунтовувати проекти організації території </a:t>
            </a:r>
            <a:r>
              <a:rPr lang="uk-UA" b="1" dirty="0" err="1">
                <a:solidFill>
                  <a:schemeClr val="bg1"/>
                </a:solidFill>
              </a:rPr>
              <a:t>землекористувань</a:t>
            </a:r>
            <a:r>
              <a:rPr lang="uk-UA" b="1" dirty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проектувати елементи впорядкування території сільськогосподарських угідь;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виконувати технічне проектування;</a:t>
            </a:r>
          </a:p>
          <a:p>
            <a:pPr lvl="0"/>
            <a:r>
              <a:rPr lang="uk-UA" b="1" dirty="0">
                <a:solidFill>
                  <a:schemeClr val="bg1"/>
                </a:solidFill>
              </a:rPr>
              <a:t>проводити роботи з перенесення проекту в натуру, розробку робочих проектів;</a:t>
            </a:r>
          </a:p>
          <a:p>
            <a:r>
              <a:rPr lang="uk-UA" b="1" dirty="0" err="1">
                <a:solidFill>
                  <a:schemeClr val="bg1"/>
                </a:solidFill>
              </a:rPr>
              <a:t>-визначати</a:t>
            </a:r>
            <a:r>
              <a:rPr lang="uk-UA" b="1" dirty="0">
                <a:solidFill>
                  <a:schemeClr val="bg1"/>
                </a:solidFill>
              </a:rPr>
              <a:t> площу і складати експлікації;</a:t>
            </a:r>
          </a:p>
          <a:p>
            <a:pPr algn="just"/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92" y="1268760"/>
            <a:ext cx="2977879" cy="230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 </a:t>
            </a:r>
            <a:r>
              <a:rPr lang="ru-RU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</a:t>
            </a:r>
            <a:r>
              <a:rPr lang="ru-RU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1.Могильний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С.Г.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Геодезія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Ч 1–2. –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Донецьк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2003.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Геодезія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методичні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рекомендації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Немішаєве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НМЦ, 200</a:t>
            </a:r>
            <a:endParaRPr lang="uk-UA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92" y="3717032"/>
            <a:ext cx="2907541" cy="290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334</TotalTime>
  <Words>209</Words>
  <Application>Microsoft Office PowerPoint</Application>
  <PresentationFormat>Экран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69</cp:revision>
  <dcterms:created xsi:type="dcterms:W3CDTF">2024-04-15T18:54:48Z</dcterms:created>
  <dcterms:modified xsi:type="dcterms:W3CDTF">2024-04-30T15:02:24Z</dcterms:modified>
</cp:coreProperties>
</file>