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86461" y="662780"/>
            <a:ext cx="9755187" cy="258538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«Земельне право»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Вибіркова  навчальна дисципліна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5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634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249252"/>
            <a:ext cx="10394707" cy="4125334"/>
          </a:xfrm>
        </p:spPr>
        <p:txBody>
          <a:bodyPr/>
          <a:lstStyle/>
          <a:p>
            <a:r>
              <a:rPr lang="uk-UA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Земельне право України є однією з провідних галузей української системи права – важлива і невід’ємна частина еколого-правової освіти студентів спеціальності «Право».</a:t>
            </a:r>
            <a:endParaRPr lang="ru-RU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Метою </a:t>
            </a:r>
            <a:r>
              <a:rPr lang="uk-UA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дисципліни є всебічне і глибоке розуміння студентами змісту земельних відносин і ролі земельного права в їх регулюванні. Формування системи знань з правового регулювання земельних відносин, юридичного забезпечення господарської діяльності сільськогосподарських підприємств, землеволодіння та землекористування.</a:t>
            </a:r>
            <a:endParaRPr lang="ru-RU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885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12124"/>
            <a:ext cx="10394707" cy="4962461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Земельне </a:t>
            </a:r>
            <a:r>
              <a:rPr lang="uk-UA" sz="18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право має основоположне значення для формування професійної культури сучасного юриста, оскільки цей курс належить до циклу фундаментальних навчальних дисциплін у програмі юридичної освіти. </a:t>
            </a:r>
            <a:endParaRPr lang="ru-RU" sz="18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uk-UA" sz="1800" b="1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Особливого значення набувають знання основ земельного законодавства в сучасний період – час встановлення, розвитку і зміцнення державності, прискорення реформування земельних правовідносин в Україні та оновлення правових засад регулювання земельних відносин, пов’язаних з внесенням суттєвих змін та доповнень до Земельного кодексу України та прийняттям ряду інших основних земельно-правових актів. </a:t>
            </a:r>
            <a:endParaRPr lang="uk-UA" sz="1800" b="1" dirty="0" smtClean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4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55" y="2228046"/>
            <a:ext cx="3822992" cy="33035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360609"/>
            <a:ext cx="10394707" cy="4829578"/>
          </a:xfrm>
        </p:spPr>
        <p:txBody>
          <a:bodyPr>
            <a:noAutofit/>
          </a:bodyPr>
          <a:lstStyle/>
          <a:p>
            <a:pPr marL="0" marR="64770" indent="0" algn="ctr">
              <a:spcBef>
                <a:spcPts val="0"/>
              </a:spcBef>
              <a:buNone/>
            </a:pPr>
            <a:r>
              <a:rPr lang="uk-UA" sz="1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РОЗДІЛ 1. ЗАГАЛЬНА ЧАСТИНА ЕКОЛОГІЧНОГО </a:t>
            </a:r>
            <a:r>
              <a:rPr lang="uk-UA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ЗЕМЕЛЬНОГО ПРАВА</a:t>
            </a:r>
          </a:p>
          <a:p>
            <a:pPr marL="0" marR="64770" indent="0" algn="ctr">
              <a:spcBef>
                <a:spcPts val="0"/>
              </a:spcBef>
              <a:buNone/>
            </a:pPr>
            <a:endParaRPr lang="ru-RU" sz="1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477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1. Предмет, метод, поняття, принципи та </a:t>
            </a:r>
            <a:r>
              <a:rPr lang="uk-UA" sz="18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Земельного </a:t>
            </a:r>
            <a:r>
              <a:rPr lang="uk-UA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права. Джерела земельного права.</a:t>
            </a:r>
            <a:endParaRPr lang="ru-RU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4770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2. Земельні правовідносини. Система управління земельним фондом України.</a:t>
            </a:r>
            <a:endParaRPr lang="ru-RU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477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3. Право приватної власності на землю.</a:t>
            </a:r>
            <a:endParaRPr lang="ru-RU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477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4. Право власності на землю держави.</a:t>
            </a:r>
            <a:endParaRPr lang="ru-RU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477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5. Право постійного користування землею.</a:t>
            </a:r>
            <a:endParaRPr lang="ru-RU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477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6. Право оренди землі.</a:t>
            </a:r>
            <a:endParaRPr lang="ru-RU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477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7. Право земельного сервітуту.</a:t>
            </a:r>
            <a:endParaRPr lang="ru-RU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477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8. Придбання і продаж земельних ділянок.</a:t>
            </a:r>
            <a:endParaRPr lang="ru-RU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477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uk-UA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9. Вирішення земельних </a:t>
            </a:r>
            <a:r>
              <a:rPr lang="uk-UA" sz="18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спорів.</a:t>
            </a:r>
          </a:p>
          <a:p>
            <a:pPr marL="0" marR="6477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uk-UA" sz="18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Цивільна, адміністративна і </a:t>
            </a:r>
            <a:r>
              <a:rPr lang="uk-UA" sz="18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кримінальна</a:t>
            </a:r>
          </a:p>
          <a:p>
            <a:pPr marL="0" marR="6477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18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відповідальність </a:t>
            </a:r>
            <a:r>
              <a:rPr lang="uk-UA" sz="18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8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 </a:t>
            </a:r>
            <a:r>
              <a:rPr lang="uk-UA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земельного законодавства.</a:t>
            </a:r>
            <a:endParaRPr lang="ru-RU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1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35</TotalTime>
  <Words>258</Words>
  <Application>Microsoft Office PowerPoint</Application>
  <PresentationFormat>Широкоэкранный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Batang</vt:lpstr>
      <vt:lpstr>Arial</vt:lpstr>
      <vt:lpstr>Calibri</vt:lpstr>
      <vt:lpstr>Impact</vt:lpstr>
      <vt:lpstr>Times New Roman</vt:lpstr>
      <vt:lpstr>Главное мероприятие</vt:lpstr>
      <vt:lpstr>«Земельне право»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«Земельне право»</dc:title>
  <dc:creator>Windows 7</dc:creator>
  <cp:lastModifiedBy>Windows 7</cp:lastModifiedBy>
  <cp:revision>4</cp:revision>
  <dcterms:created xsi:type="dcterms:W3CDTF">2024-10-21T18:53:38Z</dcterms:created>
  <dcterms:modified xsi:type="dcterms:W3CDTF">2024-10-22T18:31:23Z</dcterms:modified>
</cp:coreProperties>
</file>