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89" r:id="rId2"/>
    <p:sldId id="303" r:id="rId3"/>
    <p:sldId id="291" r:id="rId4"/>
    <p:sldId id="294" r:id="rId5"/>
    <p:sldId id="30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9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80D6-3D85-4B53-8ABB-50734B8D62A3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4E253-0C28-4F06-B74D-8F10605D4F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44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/>
              <a:t>Вибіркова навчальна дисципліна</a:t>
            </a:r>
            <a:br>
              <a:rPr lang="uk-UA" sz="2700" dirty="0" smtClean="0"/>
            </a:br>
            <a:r>
              <a:rPr lang="uk-UA" dirty="0" smtClean="0"/>
              <a:t>«Громадське здоров'я»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780928"/>
            <a:ext cx="6552728" cy="30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78" y="764705"/>
            <a:ext cx="8845609" cy="31683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err="1"/>
              <a:t>Навчальна</a:t>
            </a:r>
            <a:r>
              <a:rPr lang="ru-RU" sz="1800" dirty="0"/>
              <a:t> </a:t>
            </a:r>
            <a:r>
              <a:rPr lang="ru-RU" sz="1800" dirty="0" err="1"/>
              <a:t>дисципліна</a:t>
            </a:r>
            <a:r>
              <a:rPr lang="ru-RU" sz="1800" dirty="0"/>
              <a:t> «</a:t>
            </a:r>
            <a:r>
              <a:rPr lang="ru-RU" sz="1800" dirty="0" err="1"/>
              <a:t>Громадське</a:t>
            </a:r>
            <a:r>
              <a:rPr lang="ru-RU" sz="1800" dirty="0"/>
              <a:t> </a:t>
            </a:r>
            <a:r>
              <a:rPr lang="ru-RU" sz="1800" dirty="0" err="1"/>
              <a:t>здоров’я</a:t>
            </a:r>
            <a:r>
              <a:rPr lang="ru-RU" sz="1800" dirty="0"/>
              <a:t>» </a:t>
            </a:r>
            <a:r>
              <a:rPr lang="ru-RU" sz="1800" dirty="0" err="1"/>
              <a:t>передбачає</a:t>
            </a:r>
            <a:r>
              <a:rPr lang="ru-RU" sz="1800" dirty="0"/>
              <a:t> </a:t>
            </a:r>
            <a:r>
              <a:rPr lang="ru-RU" sz="1800" dirty="0" err="1"/>
              <a:t>ознайомлення</a:t>
            </a:r>
            <a:r>
              <a:rPr lang="ru-RU" sz="1800" dirty="0"/>
              <a:t> з </a:t>
            </a:r>
            <a:r>
              <a:rPr lang="ru-RU" sz="1800" dirty="0" err="1"/>
              <a:t>базовими</a:t>
            </a:r>
            <a:r>
              <a:rPr lang="ru-RU" sz="1800" dirty="0"/>
              <a:t> </a:t>
            </a:r>
            <a:r>
              <a:rPr lang="ru-RU" sz="1800" dirty="0" err="1"/>
              <a:t>поняттями</a:t>
            </a:r>
            <a:r>
              <a:rPr lang="ru-RU" sz="1800" dirty="0"/>
              <a:t> в </a:t>
            </a:r>
            <a:r>
              <a:rPr lang="ru-RU" sz="1800" dirty="0" err="1"/>
              <a:t>системі</a:t>
            </a:r>
            <a:r>
              <a:rPr lang="ru-RU" sz="1800" dirty="0"/>
              <a:t> </a:t>
            </a:r>
            <a:r>
              <a:rPr lang="ru-RU" sz="1800" dirty="0" err="1"/>
              <a:t>громадського</a:t>
            </a:r>
            <a:r>
              <a:rPr lang="ru-RU" sz="1800" dirty="0"/>
              <a:t> </a:t>
            </a:r>
            <a:r>
              <a:rPr lang="ru-RU" sz="1800" dirty="0" err="1"/>
              <a:t>здоров’я</a:t>
            </a:r>
            <a:r>
              <a:rPr lang="ru-RU" sz="1800" dirty="0"/>
              <a:t>. </a:t>
            </a:r>
            <a:r>
              <a:rPr lang="ru-RU" sz="1800" dirty="0" err="1"/>
              <a:t>Дисципліна</a:t>
            </a:r>
            <a:r>
              <a:rPr lang="ru-RU" sz="1800" dirty="0"/>
              <a:t> </a:t>
            </a:r>
            <a:r>
              <a:rPr lang="ru-RU" sz="1800" dirty="0" err="1"/>
              <a:t>надає</a:t>
            </a:r>
            <a:r>
              <a:rPr lang="ru-RU" sz="1800" dirty="0"/>
              <a:t> </a:t>
            </a:r>
            <a:r>
              <a:rPr lang="ru-RU" sz="1800" dirty="0" err="1"/>
              <a:t>огляд</a:t>
            </a:r>
            <a:r>
              <a:rPr lang="ru-RU" sz="1800" dirty="0"/>
              <a:t> </a:t>
            </a:r>
            <a:r>
              <a:rPr lang="ru-RU" sz="1800" dirty="0" err="1"/>
              <a:t>ролі</a:t>
            </a:r>
            <a:r>
              <a:rPr lang="ru-RU" sz="1800" dirty="0"/>
              <a:t> ветеринарного </a:t>
            </a:r>
            <a:r>
              <a:rPr lang="ru-RU" sz="1800" dirty="0" err="1" smtClean="0"/>
              <a:t>лікаря</a:t>
            </a:r>
            <a:r>
              <a:rPr lang="ru-RU" sz="1800" dirty="0" smtClean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охорони</a:t>
            </a:r>
            <a:r>
              <a:rPr lang="ru-RU" sz="1800" dirty="0"/>
              <a:t> </a:t>
            </a:r>
            <a:r>
              <a:rPr lang="ru-RU" sz="1800" dirty="0" err="1"/>
              <a:t>здоров'я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. </a:t>
            </a:r>
            <a:r>
              <a:rPr lang="ru-RU" sz="1800" dirty="0" err="1"/>
              <a:t>Під</a:t>
            </a:r>
            <a:r>
              <a:rPr lang="ru-RU" sz="1800" dirty="0"/>
              <a:t> час курсу </a:t>
            </a:r>
            <a:r>
              <a:rPr lang="ru-RU" sz="1800" dirty="0" err="1"/>
              <a:t>вивчаються</a:t>
            </a:r>
            <a:r>
              <a:rPr lang="ru-RU" sz="1800" dirty="0"/>
              <a:t> шляхи,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збудники</a:t>
            </a:r>
            <a:r>
              <a:rPr lang="ru-RU" sz="1800" dirty="0"/>
              <a:t> </a:t>
            </a:r>
            <a:r>
              <a:rPr lang="ru-RU" sz="1800" dirty="0" err="1"/>
              <a:t>хвороби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передаватися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тварин</a:t>
            </a:r>
            <a:r>
              <a:rPr lang="ru-RU" sz="1800" dirty="0"/>
              <a:t> людям. </a:t>
            </a:r>
            <a:r>
              <a:rPr lang="ru-RU" sz="1800" dirty="0" err="1"/>
              <a:t>Слухачі</a:t>
            </a:r>
            <a:r>
              <a:rPr lang="ru-RU" sz="1800" dirty="0"/>
              <a:t> </a:t>
            </a:r>
            <a:r>
              <a:rPr lang="ru-RU" sz="1800" dirty="0" err="1"/>
              <a:t>ознайомляться</a:t>
            </a:r>
            <a:r>
              <a:rPr lang="ru-RU" sz="1800" dirty="0"/>
              <a:t> з </a:t>
            </a:r>
            <a:r>
              <a:rPr lang="ru-RU" sz="1800" dirty="0" err="1"/>
              <a:t>деякими</a:t>
            </a:r>
            <a:r>
              <a:rPr lang="ru-RU" sz="1800" dirty="0"/>
              <a:t> методами,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використовуються</a:t>
            </a:r>
            <a:r>
              <a:rPr lang="ru-RU" sz="1800" dirty="0"/>
              <a:t> для </a:t>
            </a:r>
            <a:r>
              <a:rPr lang="ru-RU" sz="1800" dirty="0" err="1"/>
              <a:t>оцінки</a:t>
            </a:r>
            <a:r>
              <a:rPr lang="ru-RU" sz="1800" dirty="0"/>
              <a:t> </a:t>
            </a:r>
            <a:r>
              <a:rPr lang="ru-RU" sz="1800" dirty="0" err="1"/>
              <a:t>ризику</a:t>
            </a:r>
            <a:r>
              <a:rPr lang="ru-RU" sz="1800" dirty="0"/>
              <a:t> </a:t>
            </a:r>
            <a:r>
              <a:rPr lang="ru-RU" sz="1800" dirty="0" err="1"/>
              <a:t>передачі</a:t>
            </a:r>
            <a:r>
              <a:rPr lang="ru-RU" sz="1800" dirty="0"/>
              <a:t>, і </a:t>
            </a:r>
            <a:r>
              <a:rPr lang="ru-RU" sz="1800" dirty="0" err="1"/>
              <a:t>розглянути</a:t>
            </a:r>
            <a:r>
              <a:rPr lang="ru-RU" sz="1800" dirty="0"/>
              <a:t>, як </a:t>
            </a:r>
            <a:r>
              <a:rPr lang="ru-RU" sz="1800" dirty="0" err="1"/>
              <a:t>захистити</a:t>
            </a:r>
            <a:r>
              <a:rPr lang="ru-RU" sz="1800" dirty="0"/>
              <a:t> </a:t>
            </a:r>
            <a:r>
              <a:rPr lang="ru-RU" sz="1800" dirty="0" err="1"/>
              <a:t>громадськість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небезпечних</a:t>
            </a:r>
            <a:r>
              <a:rPr lang="ru-RU" sz="1800" dirty="0"/>
              <a:t> </a:t>
            </a:r>
            <a:r>
              <a:rPr lang="ru-RU" sz="1800" dirty="0" err="1"/>
              <a:t>факторів</a:t>
            </a:r>
            <a:r>
              <a:rPr lang="ru-RU" sz="1800" dirty="0"/>
              <a:t>.</a:t>
            </a:r>
          </a:p>
          <a:p>
            <a:pPr algn="ctr"/>
            <a:r>
              <a:rPr lang="ru-RU" sz="1800" dirty="0" err="1"/>
              <a:t>Ветеринарне</a:t>
            </a:r>
            <a:r>
              <a:rPr lang="ru-RU" sz="1800" dirty="0"/>
              <a:t> </a:t>
            </a:r>
            <a:r>
              <a:rPr lang="ru-RU" sz="1800" dirty="0" err="1"/>
              <a:t>громадське</a:t>
            </a:r>
            <a:r>
              <a:rPr lang="ru-RU" sz="1800" dirty="0"/>
              <a:t> </a:t>
            </a:r>
            <a:r>
              <a:rPr lang="ru-RU" sz="1800" dirty="0" err="1"/>
              <a:t>здоров'я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визначено</a:t>
            </a:r>
            <a:r>
              <a:rPr lang="ru-RU" sz="1800" dirty="0"/>
              <a:t> </a:t>
            </a:r>
            <a:r>
              <a:rPr lang="ru-RU" sz="1800" dirty="0" err="1"/>
              <a:t>Продовольчою</a:t>
            </a:r>
            <a:r>
              <a:rPr lang="ru-RU" sz="1800" dirty="0"/>
              <a:t> та </a:t>
            </a:r>
            <a:r>
              <a:rPr lang="ru-RU" sz="1800" dirty="0" err="1"/>
              <a:t>сільськогосподарською</a:t>
            </a:r>
            <a:r>
              <a:rPr lang="ru-RU" sz="1800" dirty="0"/>
              <a:t> </a:t>
            </a:r>
            <a:r>
              <a:rPr lang="ru-RU" sz="1800" dirty="0" err="1"/>
              <a:t>організацією</a:t>
            </a:r>
            <a:r>
              <a:rPr lang="ru-RU" sz="1800" dirty="0"/>
              <a:t> ООН (ФАО), </a:t>
            </a:r>
            <a:r>
              <a:rPr lang="ru-RU" sz="1800" dirty="0" err="1"/>
              <a:t>Всесвітньою</a:t>
            </a:r>
            <a:r>
              <a:rPr lang="ru-RU" sz="1800" dirty="0"/>
              <a:t> </a:t>
            </a:r>
            <a:r>
              <a:rPr lang="ru-RU" sz="1800" dirty="0" err="1"/>
              <a:t>організацією</a:t>
            </a:r>
            <a:r>
              <a:rPr lang="ru-RU" sz="1800" dirty="0"/>
              <a:t> </a:t>
            </a:r>
            <a:r>
              <a:rPr lang="ru-RU" sz="1800" dirty="0" err="1"/>
              <a:t>охорони</a:t>
            </a:r>
            <a:r>
              <a:rPr lang="ru-RU" sz="1800" dirty="0"/>
              <a:t> </a:t>
            </a:r>
            <a:r>
              <a:rPr lang="ru-RU" sz="1800" dirty="0" err="1"/>
              <a:t>здоров'я</a:t>
            </a:r>
            <a:r>
              <a:rPr lang="ru-RU" sz="1800" dirty="0"/>
              <a:t> (ВООЗ)/ </a:t>
            </a:r>
            <a:r>
              <a:rPr lang="ru-RU" sz="1800" dirty="0" err="1"/>
              <a:t>Всесвітньою</a:t>
            </a:r>
            <a:r>
              <a:rPr lang="ru-RU" sz="1800" dirty="0"/>
              <a:t> </a:t>
            </a:r>
            <a:r>
              <a:rPr lang="ru-RU" sz="1800" dirty="0" err="1"/>
              <a:t>організацією</a:t>
            </a:r>
            <a:r>
              <a:rPr lang="ru-RU" sz="1800" dirty="0"/>
              <a:t> </a:t>
            </a:r>
            <a:r>
              <a:rPr lang="ru-RU" sz="1800" dirty="0" err="1"/>
              <a:t>охорони</a:t>
            </a:r>
            <a:r>
              <a:rPr lang="ru-RU" sz="1800" dirty="0"/>
              <a:t> </a:t>
            </a:r>
            <a:r>
              <a:rPr lang="ru-RU" sz="1800" dirty="0" err="1"/>
              <a:t>здоров'я</a:t>
            </a:r>
            <a:r>
              <a:rPr lang="ru-RU" sz="1800" dirty="0"/>
              <a:t> </a:t>
            </a:r>
            <a:r>
              <a:rPr lang="ru-RU" sz="1800" dirty="0" err="1"/>
              <a:t>тварин</a:t>
            </a:r>
            <a:r>
              <a:rPr lang="ru-RU" sz="1800" dirty="0"/>
              <a:t> (МЕБ) як "</a:t>
            </a:r>
            <a:r>
              <a:rPr lang="ru-RU" sz="1800" dirty="0" err="1"/>
              <a:t>сукупність</a:t>
            </a:r>
            <a:r>
              <a:rPr lang="ru-RU" sz="1800" dirty="0"/>
              <a:t> </a:t>
            </a:r>
            <a:r>
              <a:rPr lang="ru-RU" sz="1800" dirty="0" err="1"/>
              <a:t>всіх</a:t>
            </a:r>
            <a:r>
              <a:rPr lang="ru-RU" sz="1800" dirty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фізичного</a:t>
            </a:r>
            <a:r>
              <a:rPr lang="ru-RU" sz="1800" dirty="0"/>
              <a:t>, </a:t>
            </a:r>
            <a:r>
              <a:rPr lang="ru-RU" sz="1800" dirty="0" err="1"/>
              <a:t>психічного</a:t>
            </a:r>
            <a:r>
              <a:rPr lang="ru-RU" sz="1800" dirty="0"/>
              <a:t> та </a:t>
            </a:r>
            <a:r>
              <a:rPr lang="ru-RU" sz="1800" dirty="0" err="1"/>
              <a:t>соціального</a:t>
            </a:r>
            <a:r>
              <a:rPr lang="ru-RU" sz="1800" dirty="0"/>
              <a:t> </a:t>
            </a:r>
            <a:r>
              <a:rPr lang="ru-RU" sz="1800" dirty="0" err="1"/>
              <a:t>благополуччя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 через </a:t>
            </a:r>
            <a:r>
              <a:rPr lang="ru-RU" sz="1800" dirty="0" err="1"/>
              <a:t>розуміння</a:t>
            </a:r>
            <a:r>
              <a:rPr lang="ru-RU" sz="1800" dirty="0"/>
              <a:t> та </a:t>
            </a:r>
            <a:r>
              <a:rPr lang="ru-RU" sz="1800" dirty="0" err="1"/>
              <a:t>застосування</a:t>
            </a:r>
            <a:r>
              <a:rPr lang="ru-RU" sz="1800" dirty="0"/>
              <a:t> </a:t>
            </a:r>
            <a:r>
              <a:rPr lang="ru-RU" sz="1800" dirty="0" err="1"/>
              <a:t>ветеринарної</a:t>
            </a:r>
            <a:r>
              <a:rPr lang="ru-RU" sz="1800" dirty="0"/>
              <a:t> науки». </a:t>
            </a:r>
            <a:endParaRPr lang="uk-UA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6882" y="3891356"/>
            <a:ext cx="8229600" cy="8337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/>
              <a:t>Основним завданням навчальної дисципліни </a:t>
            </a:r>
          </a:p>
          <a:p>
            <a:pPr algn="ctr"/>
            <a:r>
              <a:rPr lang="uk-UA" sz="3200" dirty="0" smtClean="0"/>
              <a:t>«Громадське здоров'я» є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879" y="472514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- </a:t>
            </a:r>
            <a:r>
              <a:rPr lang="uk-UA" dirty="0" smtClean="0"/>
              <a:t>здійснення контролю, профілактики </a:t>
            </a:r>
            <a:r>
              <a:rPr lang="uk-UA" dirty="0"/>
              <a:t>та </a:t>
            </a:r>
            <a:r>
              <a:rPr lang="uk-UA" dirty="0" smtClean="0"/>
              <a:t>ліквідації </a:t>
            </a:r>
            <a:r>
              <a:rPr lang="uk-UA" dirty="0"/>
              <a:t>зоонозів та захворювань, які загрожують продовольчій безпеці та соціальній згуртованості;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освоєння принципів </a:t>
            </a:r>
            <a:r>
              <a:rPr lang="uk-UA" dirty="0"/>
              <a:t>забезпечення безпечності продуктів харчування (включаючи м'ясні та молочні продукти) для споживання людиною;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вивчення стандартів </a:t>
            </a:r>
            <a:r>
              <a:rPr lang="uk-UA" dirty="0"/>
              <a:t>добробуту </a:t>
            </a:r>
            <a:r>
              <a:rPr lang="uk-UA" dirty="0" smtClean="0"/>
              <a:t>тварин, соціальних, поведінкових </a:t>
            </a:r>
            <a:r>
              <a:rPr lang="uk-UA" dirty="0"/>
              <a:t>та </a:t>
            </a:r>
            <a:r>
              <a:rPr lang="uk-UA" dirty="0" smtClean="0"/>
              <a:t>психічних аспектів людино-тваринної взаємодії.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877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57592" cy="648072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Навчальна логістика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15744" cy="27346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Розділ</a:t>
            </a:r>
            <a:r>
              <a:rPr lang="ru-RU" dirty="0"/>
              <a:t> 1</a:t>
            </a:r>
            <a:r>
              <a:rPr lang="ru-RU" b="1" dirty="0"/>
              <a:t>. </a:t>
            </a: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громадського</a:t>
            </a:r>
            <a:r>
              <a:rPr lang="ru-RU" b="1" dirty="0"/>
              <a:t> </a:t>
            </a:r>
            <a:r>
              <a:rPr lang="ru-RU" b="1" dirty="0" err="1"/>
              <a:t>здоров'я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Тема 1. Вступ. </a:t>
            </a:r>
            <a:r>
              <a:rPr lang="ru-RU" dirty="0" err="1"/>
              <a:t>Громадське</a:t>
            </a:r>
            <a:r>
              <a:rPr lang="ru-RU" dirty="0"/>
              <a:t> </a:t>
            </a:r>
            <a:r>
              <a:rPr lang="ru-RU" dirty="0" err="1"/>
              <a:t>здоровя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Тема 2. Предмет і </a:t>
            </a:r>
            <a:r>
              <a:rPr lang="ru-RU" dirty="0" err="1"/>
              <a:t>методи</a:t>
            </a:r>
            <a:r>
              <a:rPr lang="ru-RU" dirty="0"/>
              <a:t> ветеринарного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здоров‘я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Тема 3. Роль </a:t>
            </a:r>
            <a:r>
              <a:rPr lang="ru-RU" dirty="0" err="1"/>
              <a:t>ветеринарних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у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«</a:t>
            </a:r>
            <a:r>
              <a:rPr lang="ru-RU" dirty="0" err="1"/>
              <a:t>від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лану до столу» ,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Тема 4.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епідеміології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Тема </a:t>
            </a:r>
            <a:r>
              <a:rPr lang="ru-RU" dirty="0" smtClean="0"/>
              <a:t>5. </a:t>
            </a:r>
            <a:r>
              <a:rPr lang="ru-RU" dirty="0" err="1" smtClean="0"/>
              <a:t>Зоонози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громадське</a:t>
            </a:r>
            <a:r>
              <a:rPr lang="ru-RU" dirty="0"/>
              <a:t> </a:t>
            </a:r>
            <a:r>
              <a:rPr lang="ru-RU" dirty="0" err="1" smtClean="0"/>
              <a:t>здоров'я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645024"/>
            <a:ext cx="5501307" cy="2998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06" y="80628"/>
            <a:ext cx="2117378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1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002588" cy="79216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Навчальна логістика</a:t>
            </a:r>
            <a:endParaRPr lang="uk-UA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340384"/>
            <a:ext cx="8568952" cy="2664643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/>
              <a:t>Розділ</a:t>
            </a:r>
            <a:r>
              <a:rPr lang="ru-RU" dirty="0"/>
              <a:t> 2. </a:t>
            </a:r>
            <a:r>
              <a:rPr lang="ru-RU" b="1" dirty="0"/>
              <a:t>Контроль </a:t>
            </a:r>
            <a:r>
              <a:rPr lang="ru-RU" b="1" dirty="0" err="1"/>
              <a:t>безпечності</a:t>
            </a:r>
            <a:r>
              <a:rPr lang="ru-RU" b="1" dirty="0"/>
              <a:t> </a:t>
            </a:r>
            <a:r>
              <a:rPr lang="ru-RU" b="1" dirty="0" err="1"/>
              <a:t>харчових</a:t>
            </a:r>
            <a:r>
              <a:rPr lang="ru-RU" b="1" dirty="0"/>
              <a:t> </a:t>
            </a:r>
            <a:r>
              <a:rPr lang="ru-RU" b="1" dirty="0" err="1"/>
              <a:t>продуктів</a:t>
            </a:r>
            <a:r>
              <a:rPr lang="ru-RU" b="1" dirty="0"/>
              <a:t> </a:t>
            </a:r>
            <a:r>
              <a:rPr lang="ru-RU" b="1" dirty="0" smtClean="0"/>
              <a:t>в </a:t>
            </a:r>
            <a:r>
              <a:rPr lang="ru-RU" b="1" dirty="0" err="1" smtClean="0"/>
              <a:t>системі</a:t>
            </a:r>
            <a:r>
              <a:rPr lang="ru-RU" b="1" dirty="0" smtClean="0"/>
              <a:t> </a:t>
            </a:r>
            <a:r>
              <a:rPr lang="ru-RU" b="1" dirty="0" err="1"/>
              <a:t>громадського</a:t>
            </a:r>
            <a:r>
              <a:rPr lang="ru-RU" b="1" dirty="0"/>
              <a:t> </a:t>
            </a:r>
            <a:r>
              <a:rPr lang="ru-RU" b="1" dirty="0" err="1"/>
              <a:t>здоров'я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Тема 1.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виробництвом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молока і </a:t>
            </a:r>
            <a:r>
              <a:rPr lang="ru-RU" dirty="0" err="1"/>
              <a:t>молочних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Тема 2.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патогени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виробництвом</a:t>
            </a:r>
            <a:r>
              <a:rPr lang="ru-RU" dirty="0"/>
              <a:t> </a:t>
            </a:r>
            <a:r>
              <a:rPr lang="ru-RU" dirty="0" err="1"/>
              <a:t>яловичини</a:t>
            </a:r>
            <a:r>
              <a:rPr lang="ru-RU" dirty="0"/>
              <a:t> та</a:t>
            </a:r>
          </a:p>
          <a:p>
            <a:pPr marL="0" indent="0">
              <a:buNone/>
            </a:pPr>
            <a:r>
              <a:rPr lang="ru-RU" dirty="0" err="1"/>
              <a:t>свинини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Тема 3.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в </a:t>
            </a:r>
            <a:r>
              <a:rPr lang="ru-RU" dirty="0" err="1"/>
              <a:t>птахівництві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Тема 4. </a:t>
            </a:r>
            <a:r>
              <a:rPr lang="ru-RU" dirty="0" err="1"/>
              <a:t>Емерджентні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та</a:t>
            </a:r>
          </a:p>
          <a:p>
            <a:pPr marL="0" indent="0">
              <a:buNone/>
            </a:pPr>
            <a:r>
              <a:rPr lang="ru-RU" dirty="0" err="1"/>
              <a:t>передбачувані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для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Тема 5.  Контроль </a:t>
            </a:r>
            <a:r>
              <a:rPr lang="ru-RU" dirty="0" err="1"/>
              <a:t>стійкості</a:t>
            </a:r>
            <a:r>
              <a:rPr lang="ru-RU" dirty="0"/>
              <a:t> до </a:t>
            </a:r>
            <a:r>
              <a:rPr lang="ru-RU" dirty="0" err="1"/>
              <a:t>протимікробних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420888"/>
            <a:ext cx="2278789" cy="1584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17032"/>
            <a:ext cx="3527748" cy="2990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976" y="4365104"/>
            <a:ext cx="4282556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9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389120"/>
          </a:xfrm>
        </p:spPr>
        <p:txBody>
          <a:bodyPr/>
          <a:lstStyle/>
          <a:p>
            <a:pPr algn="ctr"/>
            <a:r>
              <a:rPr lang="uk-UA" dirty="0" smtClean="0"/>
              <a:t>Вивчення </a:t>
            </a:r>
            <a:r>
              <a:rPr lang="uk-UA" dirty="0"/>
              <a:t>дисципліни «Громадське здоров’я» </a:t>
            </a:r>
            <a:r>
              <a:rPr lang="uk-UA" dirty="0" smtClean="0"/>
              <a:t>сформує систему </a:t>
            </a:r>
            <a:r>
              <a:rPr lang="uk-UA" dirty="0"/>
              <a:t>сучасних знань з теорії та практики основних концепцій ветеринарного громадського здоров’я, здатності розв’язувати задачі і проблеми у галузі ветеринарного громадського </a:t>
            </a:r>
            <a:r>
              <a:rPr lang="uk-UA" dirty="0" smtClean="0"/>
              <a:t>здоров’я.</a:t>
            </a:r>
          </a:p>
          <a:p>
            <a:endParaRPr lang="uk-UA" dirty="0" smtClean="0"/>
          </a:p>
          <a:p>
            <a:pPr algn="ctr"/>
            <a:r>
              <a:rPr lang="uk-UA" dirty="0" smtClean="0"/>
              <a:t>Приєднуйтесь до курсу вивчення дисципліни!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8747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1781</TotalTime>
  <Words>343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Constantia</vt:lpstr>
      <vt:lpstr>Wingdings 2</vt:lpstr>
      <vt:lpstr>Поток</vt:lpstr>
      <vt:lpstr>Вибіркова навчальна дисципліна «Громадське здоров'я»</vt:lpstr>
      <vt:lpstr>Презентация PowerPoint</vt:lpstr>
      <vt:lpstr>Навчальна логістика</vt:lpstr>
      <vt:lpstr>Навчальна логістика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Кіцманський технікум Подільського державного аграрно-технічного університету</dc:title>
  <dc:creator>Свят</dc:creator>
  <cp:lastModifiedBy>Bogdana Babyuk</cp:lastModifiedBy>
  <cp:revision>106</cp:revision>
  <cp:lastPrinted>2013-09-03T09:49:35Z</cp:lastPrinted>
  <dcterms:created xsi:type="dcterms:W3CDTF">2013-09-02T19:05:17Z</dcterms:created>
  <dcterms:modified xsi:type="dcterms:W3CDTF">2024-10-23T19:56:48Z</dcterms:modified>
</cp:coreProperties>
</file>