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62" r:id="rId2"/>
    <p:sldId id="263" r:id="rId3"/>
    <p:sldId id="264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-97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75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178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78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526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303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350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528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90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5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503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794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49D43-A6FC-40DD-B594-B26CAD8BF18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AD008-4D3F-4B7E-995E-9CB25D3C85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34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Агрономия - 27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4" y="78165"/>
            <a:ext cx="5073224" cy="6779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с одним усеченным и одним скругленным углом 1"/>
          <p:cNvSpPr/>
          <p:nvPr/>
        </p:nvSpPr>
        <p:spPr>
          <a:xfrm>
            <a:off x="5772727" y="618836"/>
            <a:ext cx="6225309" cy="5624946"/>
          </a:xfrm>
          <a:prstGeom prst="snip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Вибірковий  освітній компонент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/>
            </a:r>
            <a:b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</a:b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дисципліни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uk-UA" sz="2800" b="1" dirty="0">
                <a:solidFill>
                  <a:schemeClr val="tx2">
                    <a:lumMod val="50000"/>
                  </a:schemeClr>
                </a:solidFill>
              </a:rPr>
              <a:t>«Технології закритого ґрунту»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uk-UA" sz="2800" dirty="0">
                <a:solidFill>
                  <a:schemeClr val="tx2">
                    <a:lumMod val="50000"/>
                  </a:schemeClr>
                </a:solidFill>
              </a:rPr>
              <a:t>Галузь знань: </a:t>
            </a:r>
            <a:endParaRPr lang="uk-UA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x-none" sz="2800" dirty="0" smtClean="0">
                <a:solidFill>
                  <a:schemeClr val="tx2">
                    <a:lumMod val="50000"/>
                  </a:schemeClr>
                </a:solidFill>
              </a:rPr>
              <a:t>20 </a:t>
            </a:r>
            <a:r>
              <a:rPr lang="x-none" sz="2800" dirty="0">
                <a:solidFill>
                  <a:schemeClr val="tx2">
                    <a:lumMod val="50000"/>
                  </a:schemeClr>
                </a:solidFill>
              </a:rPr>
              <a:t>Аграрні науки та продовольство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uk-UA" sz="2800" dirty="0">
                <a:solidFill>
                  <a:schemeClr val="tx2">
                    <a:lumMod val="50000"/>
                  </a:schemeClr>
                </a:solidFill>
              </a:rPr>
              <a:t>Спеціальність: 201 Агрономія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uk-UA" sz="2800" dirty="0">
                <a:solidFill>
                  <a:schemeClr val="tx2">
                    <a:lumMod val="50000"/>
                  </a:schemeClr>
                </a:solidFill>
              </a:rPr>
              <a:t>Освітньо-професійна програма: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«Організація </a:t>
            </a:r>
            <a:r>
              <a:rPr lang="uk-UA" sz="2800" smtClean="0">
                <a:solidFill>
                  <a:schemeClr val="tx2">
                    <a:lumMod val="50000"/>
                  </a:schemeClr>
                </a:solidFill>
              </a:rPr>
              <a:t>і </a:t>
            </a:r>
            <a:r>
              <a:rPr lang="uk-UA" sz="2800" smtClean="0">
                <a:solidFill>
                  <a:schemeClr val="tx2">
                    <a:lumMod val="50000"/>
                  </a:schemeClr>
                </a:solidFill>
              </a:rPr>
              <a:t>технологія ведення </a:t>
            </a: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</a:rPr>
              <a:t>фермерського господарства»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83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775201" y="775854"/>
            <a:ext cx="7075054" cy="486756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1"/>
                </a:solidFill>
              </a:rPr>
              <a:t>Навчальна дисципліна «Технології закритого ґрунту» належить до вибіркових освітніх компонентів, спрямована на вивчення: </a:t>
            </a:r>
            <a:endParaRPr lang="ru-RU" sz="2400" dirty="0">
              <a:solidFill>
                <a:schemeClr val="tx1"/>
              </a:solidFill>
            </a:endParaRPr>
          </a:p>
          <a:p>
            <a:pPr lvl="0" algn="ctr"/>
            <a:r>
              <a:rPr lang="uk-UA" sz="2400" dirty="0">
                <a:solidFill>
                  <a:schemeClr val="tx1"/>
                </a:solidFill>
              </a:rPr>
              <a:t>принципів тепличного овочівництва, ягідництва, грибівництва, квітникарства закритого ґрунту;</a:t>
            </a:r>
            <a:endParaRPr lang="ru-RU" sz="2400" dirty="0">
              <a:solidFill>
                <a:schemeClr val="tx1"/>
              </a:solidFill>
            </a:endParaRPr>
          </a:p>
          <a:p>
            <a:pPr lvl="0" algn="ctr"/>
            <a:r>
              <a:rPr lang="uk-UA" sz="2400" dirty="0">
                <a:solidFill>
                  <a:schemeClr val="tx1"/>
                </a:solidFill>
              </a:rPr>
              <a:t>використання високопродуктивних сортів і гібридів;</a:t>
            </a:r>
            <a:endParaRPr lang="ru-RU" sz="2400" dirty="0">
              <a:solidFill>
                <a:schemeClr val="tx1"/>
              </a:solidFill>
            </a:endParaRPr>
          </a:p>
          <a:p>
            <a:pPr lvl="0" algn="ctr"/>
            <a:r>
              <a:rPr lang="uk-UA" sz="2400" dirty="0">
                <a:solidFill>
                  <a:schemeClr val="tx1"/>
                </a:solidFill>
              </a:rPr>
              <a:t>додержання відповідних режимів мікроклімату при раціональному витраченні енергетичних ресурсів правильній експлуатації тепличних ґрунтів застосування біологічних методів боротьби .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2050" name="Picture 2" descr="Тимирязевка запускает новый курс переподготовки по агрономии | Новости  РГАУ-МСХ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64" y="498764"/>
            <a:ext cx="4378035" cy="5938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742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79830" y="492369"/>
            <a:ext cx="6066691" cy="611944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3" name="AutoShape 4" descr="Овочі та зелень на зиму | Мамоведія - про здоров'я та розвиток дитини"/>
          <p:cNvSpPr>
            <a:spLocks noChangeAspect="1" noChangeArrowheads="1"/>
          </p:cNvSpPr>
          <p:nvPr/>
        </p:nvSpPr>
        <p:spPr bwMode="auto">
          <a:xfrm>
            <a:off x="155575" y="-822325"/>
            <a:ext cx="2667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26" name="Picture 2" descr="Які овочі містять найбільше води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8769" y="997682"/>
            <a:ext cx="5455798" cy="5081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80292" y="492369"/>
            <a:ext cx="446649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Основними завданнями навчальної дисципліни на сучасному етапі є:</a:t>
            </a:r>
          </a:p>
          <a:p>
            <a:pPr algn="just"/>
            <a:r>
              <a:rPr lang="uk-UA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висвітлення біологічних особливостей об’єктів вирощування стосовно умов закритого ґрунту. </a:t>
            </a:r>
          </a:p>
          <a:p>
            <a:pPr algn="just"/>
            <a:r>
              <a:rPr lang="uk-UA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описання видів та конструкцій споруд закритого ґрунту, оптимальний підбір систем створення мікрокліматичних параметрів для різних умов вирощування, особливості їх експлуатації. </a:t>
            </a:r>
          </a:p>
          <a:p>
            <a:pPr algn="just"/>
            <a:r>
              <a:rPr lang="uk-UA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застосовувати технологічні прийоми вирощування овочевих, квіткових рослин та культивованих грибів.</a:t>
            </a:r>
          </a:p>
          <a:p>
            <a:pPr algn="just"/>
            <a:r>
              <a:rPr lang="uk-UA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приділяти  увагу навикам контролю технологічних операцій для отримання безпечної за біохімічним складом продукції у закритому ґрунті.</a:t>
            </a:r>
          </a:p>
        </p:txBody>
      </p:sp>
    </p:spTree>
    <p:extLst>
      <p:ext uri="{BB962C8B-B14F-4D97-AF65-F5344CB8AC3E}">
        <p14:creationId xmlns:p14="http://schemas.microsoft.com/office/powerpoint/2010/main" val="41937924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</TotalTime>
  <Words>128</Words>
  <Application>Microsoft Office PowerPoint</Application>
  <PresentationFormat>Произвольный</PresentationFormat>
  <Paragraphs>16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Tanya</cp:lastModifiedBy>
  <cp:revision>30</cp:revision>
  <dcterms:created xsi:type="dcterms:W3CDTF">2024-04-21T12:49:47Z</dcterms:created>
  <dcterms:modified xsi:type="dcterms:W3CDTF">2024-10-18T10:19:41Z</dcterms:modified>
</cp:coreProperties>
</file>