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97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1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5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5168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35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465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7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99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53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2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8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68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04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9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3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9D43-A6FC-40DD-B594-B26CAD8BF184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BAD008-4D3F-4B7E-995E-9CB25D3C8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3309" y="5435744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Фон для презентации зеленый деловой - 7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10161"/>
            <a:ext cx="12118109" cy="6847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Похожее изображени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9837" y="63501"/>
            <a:ext cx="244827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инки по запросу вирощування рослин у теплиці фото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0990" y="63501"/>
            <a:ext cx="23042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охожее изображение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3385" y="135509"/>
            <a:ext cx="280831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3411416" y="2373924"/>
            <a:ext cx="8623566" cy="38511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</a:t>
            </a:r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Овочівництво </a:t>
            </a:r>
            <a:r>
              <a:rPr lang="uk-UA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закритого ґрунту</a:t>
            </a: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знань: </a:t>
            </a:r>
            <a:r>
              <a:rPr lang="x-none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 Аграрні науки та продовольство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Спеціальність: 201 Агрономія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Освітньо-професійна програма: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«Організація і технологія ведення фермерського господарства»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7672" y="2327564"/>
            <a:ext cx="7564583" cy="1366981"/>
          </a:xfrm>
        </p:spPr>
        <p:txBody>
          <a:bodyPr>
            <a:normAutofit/>
          </a:bodyPr>
          <a:lstStyle/>
          <a:p>
            <a:pPr algn="ctr"/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2" descr="Фон для презентации зеленый деловой - 7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63501"/>
            <a:ext cx="12118109" cy="679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Картинки по запросу вирощування рослин у теплиці фот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1" y="63501"/>
            <a:ext cx="396044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329382" y="231031"/>
            <a:ext cx="62622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Метою навчальної дисципліни </a:t>
            </a:r>
            <a:endParaRPr lang="uk-UA" sz="32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 Овочівництво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закритого ґрунту » є здобуття </a:t>
            </a:r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теоретичних </a:t>
            </a:r>
            <a:r>
              <a:rPr lang="uk-UA" sz="3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знань та оволодіння технологічними прийомами вирощування овочевих культур, квіткових рослин та культивованих грибів в закритому ґрунті з забезпеченням максимальної реалізації біологічного потенціалу урожайності.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он для презентации зеленый деловой - 73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1" y="-66681"/>
            <a:ext cx="12118109" cy="679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59563" y="2895606"/>
            <a:ext cx="676101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ctr">
              <a:spcAft>
                <a:spcPts val="0"/>
              </a:spcAft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навчальної дисципліни на сучасному етапі є:</a:t>
            </a:r>
            <a:endParaRPr lang="ru-RU" sz="16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висвітлення біологічних особливостей об’єктів вирощування стосовно умов закритого ґрунту.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описання видів та конструкцій споруд закритого ґрунту, оптимальний підбір систем створення мікрокліматичних параметрів для різних умов вирощування, особливості їх експлуатації.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застосовувати технологічні прийоми вирощування овочевих, квіткових рослин та культивованих грибів.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uk-UA" dirty="0">
                <a:solidFill>
                  <a:srgbClr val="17365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приділяти  увагу навикам контролю технологічних операцій для отримання безпечної за біохімічним складом продукції у закритому ґрунті.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Похожее изображение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4720" y="0"/>
            <a:ext cx="37719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и по запросу вирощування перцю в теплиці фото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6352" y="0"/>
            <a:ext cx="3233720" cy="282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0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112</Words>
  <Application>Microsoft Office PowerPoint</Application>
  <PresentationFormat>Произвольный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Tanya</cp:lastModifiedBy>
  <cp:revision>29</cp:revision>
  <dcterms:created xsi:type="dcterms:W3CDTF">2024-04-21T12:49:47Z</dcterms:created>
  <dcterms:modified xsi:type="dcterms:W3CDTF">2024-10-18T09:43:47Z</dcterms:modified>
</cp:coreProperties>
</file>