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-978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49D43-A6FC-40DD-B594-B26CAD8BF184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D008-4D3F-4B7E-995E-9CB25D3C85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610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49D43-A6FC-40DD-B594-B26CAD8BF184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D008-4D3F-4B7E-995E-9CB25D3C85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251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49D43-A6FC-40DD-B594-B26CAD8BF184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D008-4D3F-4B7E-995E-9CB25D3C85FD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851681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49D43-A6FC-40DD-B594-B26CAD8BF184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D008-4D3F-4B7E-995E-9CB25D3C85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33579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49D43-A6FC-40DD-B594-B26CAD8BF184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D008-4D3F-4B7E-995E-9CB25D3C85F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4651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49D43-A6FC-40DD-B594-B26CAD8BF184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D008-4D3F-4B7E-995E-9CB25D3C85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2761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49D43-A6FC-40DD-B594-B26CAD8BF184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D008-4D3F-4B7E-995E-9CB25D3C85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3994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49D43-A6FC-40DD-B594-B26CAD8BF184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D008-4D3F-4B7E-995E-9CB25D3C85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2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49D43-A6FC-40DD-B594-B26CAD8BF184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D008-4D3F-4B7E-995E-9CB25D3C85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6532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49D43-A6FC-40DD-B594-B26CAD8BF184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D008-4D3F-4B7E-995E-9CB25D3C85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623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49D43-A6FC-40DD-B594-B26CAD8BF184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D008-4D3F-4B7E-995E-9CB25D3C85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388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49D43-A6FC-40DD-B594-B26CAD8BF184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D008-4D3F-4B7E-995E-9CB25D3C85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8827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49D43-A6FC-40DD-B594-B26CAD8BF184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D008-4D3F-4B7E-995E-9CB25D3C85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682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49D43-A6FC-40DD-B594-B26CAD8BF184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D008-4D3F-4B7E-995E-9CB25D3C85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049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49D43-A6FC-40DD-B594-B26CAD8BF184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D008-4D3F-4B7E-995E-9CB25D3C85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5596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49D43-A6FC-40DD-B594-B26CAD8BF184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D008-4D3F-4B7E-995E-9CB25D3C85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8438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49D43-A6FC-40DD-B594-B26CAD8BF184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BAD008-4D3F-4B7E-995E-9CB25D3C85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9560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53309" y="5435744"/>
            <a:ext cx="9144000" cy="23876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Фон для презентации зеленый деловой - 73 фот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91" y="10161"/>
            <a:ext cx="12118109" cy="684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Похожее изображение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669837" y="63501"/>
            <a:ext cx="2448272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Картинки по запросу вирощування рослин у теплиці фото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20990" y="63501"/>
            <a:ext cx="2304256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Похожее изображение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43385" y="135509"/>
            <a:ext cx="2808312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кругленный прямоугольник 7"/>
          <p:cNvSpPr/>
          <p:nvPr/>
        </p:nvSpPr>
        <p:spPr>
          <a:xfrm>
            <a:off x="3411416" y="2373924"/>
            <a:ext cx="8623566" cy="385113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  <a:t>Вибірковий  освітній компонент</a:t>
            </a:r>
            <a: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  <a:t/>
            </a:r>
            <a:b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</a:br>
            <a:r>
              <a:rPr lang="uk-U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«</a:t>
            </a:r>
            <a:r>
              <a:rPr lang="uk-UA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Овочівництво </a:t>
            </a:r>
            <a:r>
              <a:rPr lang="uk-UA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закритого ґрунту</a:t>
            </a:r>
            <a:r>
              <a:rPr lang="uk-UA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»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uk-UA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Галузь знань: </a:t>
            </a:r>
            <a:r>
              <a:rPr lang="x-none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 Аграрні науки та продовольство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uk-UA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Спеціальність: 201 Агрономія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uk-UA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Освітньо-професійна програма: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«Організація і технологія ведення фермерського господарства»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36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77672" y="2327564"/>
            <a:ext cx="7564583" cy="1366981"/>
          </a:xfrm>
        </p:spPr>
        <p:txBody>
          <a:bodyPr>
            <a:normAutofit/>
          </a:bodyPr>
          <a:lstStyle/>
          <a:p>
            <a:pPr algn="ctr"/>
            <a:endParaRPr lang="ru-RU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7" name="Picture 2" descr="Фон для презентации зеленый деловой - 73 фот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91" y="63501"/>
            <a:ext cx="12118109" cy="6794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Картинки по запросу вирощування рослин у теплиці фото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91" y="63501"/>
            <a:ext cx="3960440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5329382" y="231031"/>
            <a:ext cx="626225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Метою навчальної дисципліни </a:t>
            </a:r>
            <a:endParaRPr lang="uk-UA" sz="3200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uk-UA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 Овочівництво </a:t>
            </a:r>
            <a:r>
              <a:rPr lang="uk-UA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закритого ґрунту » є здобуття </a:t>
            </a:r>
            <a:r>
              <a:rPr lang="uk-UA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теоретичних </a:t>
            </a:r>
            <a:r>
              <a:rPr lang="uk-UA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знань та оволодіння технологічними прийомами вирощування овочевих культур, квіткових рослин та культивованих грибів в закритому ґрунті з забезпеченням максимальної реалізації біологічного потенціалу урожайності.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98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Фон для презентации зеленый деловой - 73 фот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91" y="-66681"/>
            <a:ext cx="12118109" cy="6794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359563" y="2895606"/>
            <a:ext cx="676101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170" algn="ctr">
              <a:spcAft>
                <a:spcPts val="0"/>
              </a:spcAft>
            </a:pPr>
            <a:r>
              <a:rPr lang="uk-UA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Основними завданнями навчальної дисципліни на сучасному етапі є:</a:t>
            </a:r>
            <a:endParaRPr lang="ru-RU" sz="16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uk-UA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висвітлення біологічних особливостей об’єктів вирощування стосовно умов закритого ґрунту. 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uk-UA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описання видів та конструкцій споруд закритого ґрунту, оптимальний підбір систем створення мікрокліматичних параметрів для різних умов вирощування, особливості їх експлуатації. 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uk-UA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застосовувати технологічні прийоми вирощування овочевих, квіткових рослин та культивованих грибів.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uk-UA" dirty="0">
                <a:solidFill>
                  <a:srgbClr val="17365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приділяти  увагу навикам контролю технологічних операцій для отримання безпечної за біохімічним складом продукції у закритому ґрунті.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Содержимое 3" descr="Похожее изображение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4720" y="0"/>
            <a:ext cx="3771900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Картинки по запросу вирощування перцю в теплиці фото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6352" y="0"/>
            <a:ext cx="3233720" cy="2823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5408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</TotalTime>
  <Words>112</Words>
  <Application>Microsoft Office PowerPoint</Application>
  <PresentationFormat>Произвольный</PresentationFormat>
  <Paragraphs>12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Аспект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Tanya</cp:lastModifiedBy>
  <cp:revision>29</cp:revision>
  <dcterms:created xsi:type="dcterms:W3CDTF">2024-04-21T12:49:47Z</dcterms:created>
  <dcterms:modified xsi:type="dcterms:W3CDTF">2024-10-18T09:43:47Z</dcterms:modified>
</cp:coreProperties>
</file>