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9" r:id="rId2"/>
    <p:sldId id="303" r:id="rId3"/>
    <p:sldId id="294" r:id="rId4"/>
    <p:sldId id="29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3" d="100"/>
          <a:sy n="83" d="100"/>
        </p:scale>
        <p:origin x="14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194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dirty="0" smtClean="0"/>
              <a:t>Вибіркова навчальна дисципліна</a:t>
            </a:r>
            <a:br>
              <a:rPr lang="uk-UA" sz="2700" dirty="0" smtClean="0"/>
            </a:br>
            <a:r>
              <a:rPr lang="uk-UA" dirty="0"/>
              <a:t>«Основи судової ветеринарії»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780928"/>
            <a:ext cx="561559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6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632848" cy="564672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Анотація дисципліни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42556"/>
            <a:ext cx="8568952" cy="19984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/>
              <a:t>У </a:t>
            </a:r>
            <a:r>
              <a:rPr lang="ru-RU" sz="2000" dirty="0" err="1"/>
              <a:t>практичній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 </a:t>
            </a:r>
            <a:r>
              <a:rPr lang="ru-RU" sz="2000" dirty="0" err="1"/>
              <a:t>кожний</a:t>
            </a:r>
            <a:r>
              <a:rPr lang="ru-RU" sz="2000" dirty="0"/>
              <a:t> </a:t>
            </a:r>
            <a:r>
              <a:rPr lang="ru-RU" sz="2000" dirty="0" err="1"/>
              <a:t>державний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приватний</a:t>
            </a:r>
            <a:r>
              <a:rPr lang="ru-RU" sz="2000" dirty="0"/>
              <a:t> </a:t>
            </a:r>
            <a:r>
              <a:rPr lang="ru-RU" sz="2000" dirty="0" err="1"/>
              <a:t>працівник</a:t>
            </a:r>
            <a:r>
              <a:rPr lang="ru-RU" sz="2000" dirty="0"/>
              <a:t> </a:t>
            </a:r>
            <a:r>
              <a:rPr lang="ru-RU" sz="2000" dirty="0" err="1"/>
              <a:t>ветеринарної</a:t>
            </a:r>
            <a:r>
              <a:rPr lang="ru-RU" sz="2000" dirty="0"/>
              <a:t> </a:t>
            </a:r>
            <a:r>
              <a:rPr lang="ru-RU" sz="2000" dirty="0" err="1"/>
              <a:t>медицини</a:t>
            </a:r>
            <a:r>
              <a:rPr lang="ru-RU" sz="2000" dirty="0"/>
              <a:t>, </a:t>
            </a:r>
            <a:r>
              <a:rPr lang="ru-RU" sz="2000" dirty="0" err="1" smtClean="0"/>
              <a:t>котрий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/>
              <a:t>досвід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і яку б посаду </a:t>
            </a:r>
            <a:r>
              <a:rPr lang="ru-RU" sz="2000" dirty="0" err="1"/>
              <a:t>він</a:t>
            </a:r>
            <a:r>
              <a:rPr lang="ru-RU" sz="2000" dirty="0"/>
              <a:t> не </a:t>
            </a:r>
            <a:r>
              <a:rPr lang="ru-RU" sz="2000" dirty="0" err="1"/>
              <a:t>займав</a:t>
            </a:r>
            <a:r>
              <a:rPr lang="ru-RU" sz="2000" dirty="0"/>
              <a:t> (</a:t>
            </a:r>
            <a:r>
              <a:rPr lang="ru-RU" sz="2000" dirty="0" err="1"/>
              <a:t>наукову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адміністративну</a:t>
            </a:r>
            <a:r>
              <a:rPr lang="ru-RU" sz="2000" dirty="0"/>
              <a:t> в </a:t>
            </a:r>
            <a:r>
              <a:rPr lang="ru-RU" sz="2000" dirty="0" err="1"/>
              <a:t>господарствах</a:t>
            </a:r>
            <a:r>
              <a:rPr lang="ru-RU" sz="2000" dirty="0"/>
              <a:t> </a:t>
            </a:r>
            <a:r>
              <a:rPr lang="ru-RU" sz="2000" dirty="0" err="1"/>
              <a:t>різної</a:t>
            </a:r>
            <a:r>
              <a:rPr lang="ru-RU" sz="2000" dirty="0"/>
              <a:t> </a:t>
            </a:r>
            <a:r>
              <a:rPr lang="ru-RU" sz="2000" dirty="0" err="1" smtClean="0"/>
              <a:t>форми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власності</a:t>
            </a:r>
            <a:r>
              <a:rPr lang="ru-RU" sz="2000" dirty="0"/>
              <a:t>),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експертом</a:t>
            </a:r>
            <a:r>
              <a:rPr lang="ru-RU" sz="2000" dirty="0"/>
              <a:t>. </a:t>
            </a:r>
            <a:r>
              <a:rPr lang="ru-RU" sz="2000" dirty="0" smtClean="0"/>
              <a:t>Тому </a:t>
            </a:r>
            <a:r>
              <a:rPr lang="ru-RU" sz="2000" dirty="0" err="1"/>
              <a:t>кожний</a:t>
            </a:r>
            <a:r>
              <a:rPr lang="ru-RU" sz="2000" dirty="0"/>
              <a:t> </a:t>
            </a:r>
            <a:r>
              <a:rPr lang="ru-RU" sz="2000" dirty="0" err="1"/>
              <a:t>лікар</a:t>
            </a:r>
            <a:r>
              <a:rPr lang="ru-RU" sz="2000" dirty="0"/>
              <a:t> </a:t>
            </a:r>
            <a:r>
              <a:rPr lang="ru-RU" sz="2000" dirty="0" err="1"/>
              <a:t>ветеринарної</a:t>
            </a:r>
            <a:r>
              <a:rPr lang="ru-RU" sz="2000" dirty="0"/>
              <a:t> </a:t>
            </a:r>
            <a:r>
              <a:rPr lang="ru-RU" sz="2000" dirty="0" err="1"/>
              <a:t>медицини</a:t>
            </a:r>
            <a:r>
              <a:rPr lang="ru-RU" sz="2000" dirty="0"/>
              <a:t> повинен </a:t>
            </a:r>
            <a:r>
              <a:rPr lang="ru-RU" sz="2000" dirty="0" err="1"/>
              <a:t>кваліфіковано</a:t>
            </a:r>
            <a:r>
              <a:rPr lang="ru-RU" sz="2000" dirty="0"/>
              <a:t> </a:t>
            </a:r>
            <a:r>
              <a:rPr lang="ru-RU" sz="2000" dirty="0" err="1" smtClean="0"/>
              <a:t>володіти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законодавчими</a:t>
            </a:r>
            <a:r>
              <a:rPr lang="ru-RU" sz="2000" dirty="0" smtClean="0"/>
              <a:t> </a:t>
            </a:r>
            <a:r>
              <a:rPr lang="ru-RU" sz="2000" dirty="0"/>
              <a:t>і </a:t>
            </a:r>
            <a:r>
              <a:rPr lang="ru-RU" sz="2000" dirty="0" err="1"/>
              <a:t>практичними</a:t>
            </a:r>
            <a:r>
              <a:rPr lang="ru-RU" sz="2000" dirty="0"/>
              <a:t> основами </a:t>
            </a:r>
            <a:r>
              <a:rPr lang="ru-RU" sz="2000" dirty="0" err="1"/>
              <a:t>судової</a:t>
            </a:r>
            <a:r>
              <a:rPr lang="ru-RU" sz="2000" dirty="0"/>
              <a:t> </a:t>
            </a:r>
            <a:r>
              <a:rPr lang="ru-RU" sz="2000" dirty="0" err="1"/>
              <a:t>експертизи</a:t>
            </a:r>
            <a:r>
              <a:rPr lang="ru-RU" dirty="0" smtClean="0"/>
              <a:t>.</a:t>
            </a:r>
          </a:p>
          <a:p>
            <a:pPr algn="ctr"/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11350" y="3319856"/>
            <a:ext cx="7571184" cy="79435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dirty="0" smtClean="0"/>
              <a:t>Основним завданням дисципліни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«Основи судової ветеринарії» є </a:t>
            </a:r>
            <a:endParaRPr lang="uk-UA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8049" y="4293096"/>
            <a:ext cx="80684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- набути теоретичну підготовку із загальної й спеціальної </a:t>
            </a:r>
            <a:r>
              <a:rPr lang="uk-UA" sz="2000" dirty="0" err="1"/>
              <a:t>патоморфології</a:t>
            </a:r>
            <a:r>
              <a:rPr lang="uk-UA" sz="2000" dirty="0"/>
              <a:t>, а також судової ветеринарної медицини; </a:t>
            </a:r>
          </a:p>
          <a:p>
            <a:r>
              <a:rPr lang="uk-UA" sz="2000" dirty="0"/>
              <a:t>− оволодіти сучасними методами посмертної діагностики </a:t>
            </a:r>
            <a:r>
              <a:rPr lang="uk-UA" sz="2000" dirty="0" err="1"/>
              <a:t>хвороб</a:t>
            </a:r>
            <a:r>
              <a:rPr lang="uk-UA" sz="2000" dirty="0"/>
              <a:t> тварин різної етіології; </a:t>
            </a:r>
          </a:p>
          <a:p>
            <a:r>
              <a:rPr lang="uk-UA" sz="2000" dirty="0"/>
              <a:t>− освоїти методи проведення судово-ветеринарної експертизи; </a:t>
            </a:r>
          </a:p>
          <a:p>
            <a:r>
              <a:rPr lang="uk-UA" sz="2000" dirty="0"/>
              <a:t>− навчитись складати протокол патолого-анатомічного розтину та висновок судово-ветеринарного експерта.</a:t>
            </a:r>
          </a:p>
        </p:txBody>
      </p:sp>
    </p:spTree>
    <p:extLst>
      <p:ext uri="{BB962C8B-B14F-4D97-AF65-F5344CB8AC3E}">
        <p14:creationId xmlns:p14="http://schemas.microsoft.com/office/powerpoint/2010/main" val="387877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002588" cy="792163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Навчальна логістика</a:t>
            </a:r>
            <a:endParaRPr lang="uk-UA" sz="4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0891" y="4141375"/>
            <a:ext cx="5122692" cy="2376265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2400" dirty="0" err="1" smtClean="0"/>
              <a:t>Розділ</a:t>
            </a:r>
            <a:r>
              <a:rPr lang="ru-RU" sz="2400" dirty="0" smtClean="0"/>
              <a:t> 2. </a:t>
            </a:r>
            <a:r>
              <a:rPr lang="ru-RU" sz="2400" b="1" dirty="0" err="1" smtClean="0"/>
              <a:t>Спеціальна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частина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судової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ветеринарії</a:t>
            </a:r>
            <a:r>
              <a:rPr lang="ru-RU" sz="2400" b="1" dirty="0" smtClean="0"/>
              <a:t> </a:t>
            </a:r>
          </a:p>
          <a:p>
            <a:pPr marL="0" indent="0">
              <a:buFont typeface="Wingdings 2"/>
              <a:buNone/>
            </a:pPr>
            <a:r>
              <a:rPr lang="ru-RU" sz="2400" dirty="0" smtClean="0"/>
              <a:t>Тема 1 </a:t>
            </a:r>
            <a:r>
              <a:rPr lang="ru-RU" sz="2400" dirty="0" err="1" smtClean="0"/>
              <a:t>Експертиза</a:t>
            </a:r>
            <a:r>
              <a:rPr lang="ru-RU" sz="2400" dirty="0" smtClean="0"/>
              <a:t> у </a:t>
            </a:r>
            <a:r>
              <a:rPr lang="ru-RU" sz="2400" dirty="0" err="1" smtClean="0"/>
              <a:t>випадках</a:t>
            </a:r>
            <a:r>
              <a:rPr lang="ru-RU" sz="2400" dirty="0" smtClean="0"/>
              <a:t> </a:t>
            </a:r>
            <a:r>
              <a:rPr lang="ru-RU" sz="2400" dirty="0" err="1" smtClean="0"/>
              <a:t>асфіксії</a:t>
            </a:r>
            <a:r>
              <a:rPr lang="ru-RU" sz="2400" dirty="0" smtClean="0"/>
              <a:t> </a:t>
            </a:r>
          </a:p>
          <a:p>
            <a:pPr marL="0" indent="0">
              <a:buFont typeface="Wingdings 2"/>
              <a:buNone/>
            </a:pPr>
            <a:r>
              <a:rPr lang="ru-RU" sz="2400" dirty="0" smtClean="0"/>
              <a:t>Тема 2 </a:t>
            </a:r>
            <a:r>
              <a:rPr lang="ru-RU" sz="2400" dirty="0" err="1" smtClean="0"/>
              <a:t>Експертиза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дії</a:t>
            </a:r>
            <a:r>
              <a:rPr lang="ru-RU" sz="2400" dirty="0" smtClean="0"/>
              <a:t> </a:t>
            </a:r>
            <a:r>
              <a:rPr lang="ru-RU" sz="2400" dirty="0" err="1" smtClean="0"/>
              <a:t>фізичних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чинників</a:t>
            </a:r>
            <a:endParaRPr lang="ru-RU" sz="2400" dirty="0" smtClean="0"/>
          </a:p>
          <a:p>
            <a:pPr marL="0" indent="0">
              <a:buFont typeface="Wingdings 2"/>
              <a:buNone/>
            </a:pPr>
            <a:r>
              <a:rPr lang="ru-RU" sz="2400" dirty="0" smtClean="0"/>
              <a:t>Тема 3 </a:t>
            </a:r>
            <a:r>
              <a:rPr lang="ru-RU" sz="2400" dirty="0" err="1" smtClean="0"/>
              <a:t>Експертиза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порушеннях</a:t>
            </a:r>
            <a:r>
              <a:rPr lang="ru-RU" sz="2400" dirty="0" smtClean="0"/>
              <a:t> </a:t>
            </a:r>
            <a:r>
              <a:rPr lang="ru-RU" sz="2400" dirty="0" err="1" smtClean="0"/>
              <a:t>годівлі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утримання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</a:t>
            </a:r>
            <a:r>
              <a:rPr lang="ru-RU" sz="2400" dirty="0" smtClean="0"/>
              <a:t>.</a:t>
            </a:r>
          </a:p>
          <a:p>
            <a:pPr marL="0" indent="0">
              <a:buFont typeface="Wingdings 2"/>
              <a:buNone/>
            </a:pPr>
            <a:r>
              <a:rPr lang="ru-RU" sz="2400" dirty="0" smtClean="0"/>
              <a:t>Тема 4 </a:t>
            </a:r>
            <a:r>
              <a:rPr lang="ru-RU" sz="2400" dirty="0" err="1" smtClean="0"/>
              <a:t>Судово-ветеринарна</a:t>
            </a:r>
            <a:r>
              <a:rPr lang="ru-RU" sz="2400" dirty="0" smtClean="0"/>
              <a:t> </a:t>
            </a:r>
            <a:r>
              <a:rPr lang="ru-RU" sz="2400" dirty="0" err="1" smtClean="0"/>
              <a:t>токсикологія</a:t>
            </a:r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814" y="4285392"/>
            <a:ext cx="3611608" cy="2232248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31881" y="1233672"/>
            <a:ext cx="4761509" cy="25906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Розділ</a:t>
            </a:r>
            <a:r>
              <a:rPr lang="ru-RU" dirty="0"/>
              <a:t> 1. </a:t>
            </a:r>
            <a:r>
              <a:rPr lang="ru-RU" b="1" dirty="0"/>
              <a:t>Вступ. </a:t>
            </a:r>
            <a:r>
              <a:rPr lang="ru-RU" b="1" dirty="0" err="1"/>
              <a:t>Загальна</a:t>
            </a:r>
            <a:r>
              <a:rPr lang="ru-RU" b="1" dirty="0"/>
              <a:t> </a:t>
            </a:r>
            <a:r>
              <a:rPr lang="ru-RU" b="1" dirty="0" err="1"/>
              <a:t>частина</a:t>
            </a:r>
            <a:r>
              <a:rPr lang="ru-RU" b="1" dirty="0"/>
              <a:t> </a:t>
            </a:r>
            <a:r>
              <a:rPr lang="ru-RU" b="1" dirty="0" err="1"/>
              <a:t>судової</a:t>
            </a:r>
            <a:r>
              <a:rPr lang="ru-RU" b="1" dirty="0"/>
              <a:t> </a:t>
            </a:r>
            <a:r>
              <a:rPr lang="ru-RU" b="1" dirty="0" err="1"/>
              <a:t>ветеринарії</a:t>
            </a:r>
            <a:r>
              <a:rPr lang="ru-RU" b="1" dirty="0"/>
              <a:t> </a:t>
            </a:r>
          </a:p>
          <a:p>
            <a:pPr marL="0" indent="0">
              <a:buNone/>
            </a:pPr>
            <a:r>
              <a:rPr lang="ru-RU" dirty="0"/>
              <a:t>Тема 1. </a:t>
            </a:r>
            <a:r>
              <a:rPr lang="ru-RU" dirty="0" err="1"/>
              <a:t>Поняття</a:t>
            </a:r>
            <a:r>
              <a:rPr lang="ru-RU" dirty="0"/>
              <a:t> про </a:t>
            </a:r>
            <a:r>
              <a:rPr lang="ru-RU" dirty="0" err="1"/>
              <a:t>судову</a:t>
            </a:r>
            <a:r>
              <a:rPr lang="ru-RU" dirty="0"/>
              <a:t> </a:t>
            </a:r>
            <a:r>
              <a:rPr lang="ru-RU" dirty="0" err="1"/>
              <a:t>ветеринарну</a:t>
            </a:r>
            <a:r>
              <a:rPr lang="ru-RU" dirty="0"/>
              <a:t> медицину. </a:t>
            </a:r>
            <a:r>
              <a:rPr lang="ru-RU" dirty="0" err="1"/>
              <a:t>Нормативні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Тема 2. </a:t>
            </a:r>
            <a:r>
              <a:rPr lang="ru-RU" dirty="0" err="1"/>
              <a:t>Експертиза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Тема 3. </a:t>
            </a:r>
            <a:r>
              <a:rPr lang="ru-RU" dirty="0" err="1"/>
              <a:t>Судова</a:t>
            </a:r>
            <a:r>
              <a:rPr lang="ru-RU" dirty="0"/>
              <a:t> </a:t>
            </a:r>
            <a:r>
              <a:rPr lang="ru-RU" dirty="0" err="1"/>
              <a:t>танатологія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Тема 4. </a:t>
            </a:r>
            <a:r>
              <a:rPr lang="ru-RU" dirty="0" err="1"/>
              <a:t>Ветеринарна</a:t>
            </a:r>
            <a:r>
              <a:rPr lang="ru-RU" dirty="0"/>
              <a:t> </a:t>
            </a:r>
            <a:r>
              <a:rPr lang="ru-RU" dirty="0" err="1" smtClean="0"/>
              <a:t>деонтологія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494" y="1570724"/>
            <a:ext cx="4617028" cy="23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9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69160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/>
              <a:t/>
            </a:r>
            <a:br>
              <a:rPr lang="uk-UA" sz="3600" dirty="0"/>
            </a:b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389120"/>
          </a:xfrm>
        </p:spPr>
        <p:txBody>
          <a:bodyPr/>
          <a:lstStyle/>
          <a:p>
            <a:r>
              <a:rPr lang="ru-RU" dirty="0" smtClean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самостійна</a:t>
            </a:r>
            <a:r>
              <a:rPr lang="ru-RU" dirty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ветеринарної</a:t>
            </a:r>
            <a:r>
              <a:rPr lang="ru-RU" dirty="0" smtClean="0"/>
              <a:t> </a:t>
            </a:r>
            <a:r>
              <a:rPr lang="ru-RU" dirty="0"/>
              <a:t>науки,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вивчає</a:t>
            </a:r>
            <a:r>
              <a:rPr lang="ru-RU" dirty="0"/>
              <a:t> ветеринарно-</a:t>
            </a:r>
            <a:r>
              <a:rPr lang="ru-RU" dirty="0" err="1"/>
              <a:t>біологічні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правоохоронних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розслідування</a:t>
            </a:r>
            <a:r>
              <a:rPr lang="ru-RU" dirty="0"/>
              <a:t> і </a:t>
            </a:r>
            <a:r>
              <a:rPr lang="ru-RU" dirty="0" smtClean="0"/>
              <a:t>судового </a:t>
            </a:r>
            <a:r>
              <a:rPr lang="ru-RU" dirty="0" err="1" smtClean="0"/>
              <a:t>розгляду</a:t>
            </a:r>
            <a:r>
              <a:rPr lang="ru-RU" dirty="0" smtClean="0"/>
              <a:t> </a:t>
            </a:r>
            <a:r>
              <a:rPr lang="ru-RU" dirty="0" err="1"/>
              <a:t>кримінальних</a:t>
            </a:r>
            <a:r>
              <a:rPr lang="ru-RU" dirty="0"/>
              <a:t> і </a:t>
            </a:r>
            <a:r>
              <a:rPr lang="ru-RU" dirty="0" err="1"/>
              <a:t>цивільних</a:t>
            </a:r>
            <a:r>
              <a:rPr lang="ru-RU" dirty="0"/>
              <a:t> справ. </a:t>
            </a:r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404664"/>
            <a:ext cx="8229600" cy="792088"/>
          </a:xfrm>
          <a:prstGeom prst="rect">
            <a:avLst/>
          </a:prstGeom>
        </p:spPr>
        <p:txBody>
          <a:bodyPr vert="horz" lIns="0" rIns="0" bIns="0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err="1"/>
              <a:t>Сучасна</a:t>
            </a:r>
            <a:r>
              <a:rPr lang="ru-RU" sz="4000" dirty="0"/>
              <a:t> </a:t>
            </a:r>
            <a:r>
              <a:rPr lang="ru-RU" sz="4000" dirty="0" err="1"/>
              <a:t>судово-ветеринарна</a:t>
            </a:r>
            <a:r>
              <a:rPr lang="ru-RU" sz="4000" dirty="0"/>
              <a:t> </a:t>
            </a:r>
            <a:r>
              <a:rPr lang="ru-RU" sz="4000" dirty="0" err="1" smtClean="0"/>
              <a:t>експертиза</a:t>
            </a:r>
            <a:endParaRPr lang="uk-UA" sz="4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37" y="3381967"/>
            <a:ext cx="8065707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316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1695</TotalTime>
  <Words>207</Words>
  <Application>Microsoft Office PowerPoint</Application>
  <PresentationFormat>Экран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Calibri</vt:lpstr>
      <vt:lpstr>Constantia</vt:lpstr>
      <vt:lpstr>Wingdings 2</vt:lpstr>
      <vt:lpstr>Поток</vt:lpstr>
      <vt:lpstr>Вибіркова навчальна дисципліна «Основи судової ветеринарії»</vt:lpstr>
      <vt:lpstr>Анотація дисципліни</vt:lpstr>
      <vt:lpstr>Навчальна логістика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Кіцманський технікум Подільського державного аграрно-технічного університету</dc:title>
  <dc:creator>Свят</dc:creator>
  <cp:lastModifiedBy>Bogdana Babyuk</cp:lastModifiedBy>
  <cp:revision>98</cp:revision>
  <cp:lastPrinted>2013-09-03T09:49:35Z</cp:lastPrinted>
  <dcterms:created xsi:type="dcterms:W3CDTF">2013-09-02T19:05:17Z</dcterms:created>
  <dcterms:modified xsi:type="dcterms:W3CDTF">2024-10-23T18:13:25Z</dcterms:modified>
</cp:coreProperties>
</file>