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DD49"/>
    <a:srgbClr val="FF8427"/>
    <a:srgbClr val="B4EA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72" autoAdjust="0"/>
  </p:normalViewPr>
  <p:slideViewPr>
    <p:cSldViewPr>
      <p:cViewPr varScale="1">
        <p:scale>
          <a:sx n="49" d="100"/>
          <a:sy n="49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8E71-6012-4E26-98D9-7FCE15C35F04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63F3-1467-49BE-80DD-A05D578A4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6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163F3-1467-49BE-80DD-A05D578A4BA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76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163F3-1467-49BE-80DD-A05D578A4BA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964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53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51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76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493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877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65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305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192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21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25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32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316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38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22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4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29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E1D1-FDC1-493D-8238-B7078EAF44C6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42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93062" y="106907"/>
            <a:ext cx="8291630" cy="128641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Вибірковий  освітній компонент</a:t>
            </a:r>
            <a:r>
              <a:rPr 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Озеленювач</a:t>
            </a:r>
            <a:r>
              <a:rPr lang="uk-UA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93062" y="1464293"/>
            <a:ext cx="8291630" cy="2818037"/>
          </a:xfrm>
          <a:prstGeom prst="roundRect">
            <a:avLst/>
          </a:prstGeom>
          <a:solidFill>
            <a:srgbClr val="B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Вивчення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дисципліни спрямоване на вивчення </a:t>
            </a:r>
            <a:r>
              <a:rPr lang="uk-UA" sz="1600" b="1" spc="80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uk-UA" sz="1600" b="1" spc="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вча</a:t>
            </a:r>
            <a:r>
              <a:rPr lang="uk-UA" sz="1600" b="1" spc="1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ьн</a:t>
            </a:r>
            <a:r>
              <a:rPr lang="uk-UA" sz="1600" b="1" spc="1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ї</a:t>
            </a:r>
            <a:r>
              <a:rPr lang="uk-UA" sz="1600" b="1" spc="77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</a:t>
            </a:r>
            <a:r>
              <a:rPr lang="uk-UA" sz="1600" b="1" spc="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z="1600" b="1" spc="1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uk-UA" sz="1600" b="1" spc="1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uk-UA" sz="1600" b="1" spc="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600" b="1" spc="80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ро</a:t>
            </a:r>
            <a:r>
              <a:rPr lang="uk-UA" sz="1600" b="1" spc="1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uk-UA" sz="1600" b="1" spc="-1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uk-UA" sz="1600" b="1" spc="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нич</a:t>
            </a:r>
            <a:r>
              <a:rPr lang="uk-UA" sz="1600" b="1" spc="1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ї</a:t>
            </a:r>
            <a:r>
              <a:rPr lang="uk-UA" sz="1600" b="1" spc="77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uk-UA" sz="1600" b="1" spc="2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uk-UA" sz="1600" b="1" spc="1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фе</a:t>
            </a:r>
            <a:r>
              <a:rPr lang="uk-UA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сії</a:t>
            </a:r>
            <a:r>
              <a:rPr lang="uk-UA" sz="1600" b="1" spc="76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озеленювач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–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це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 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працівник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,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який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займається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озелененням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територій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будинків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,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вулиць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та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міст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,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створює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красу в парках за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допомогою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квітників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, клумб,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газонів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,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охайно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доглянутих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дерев та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квітучих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кущів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. Предметом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праці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озеленювача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є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безпосередньо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рослина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,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чи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то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квітка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,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чи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кущ, </a:t>
            </a:r>
            <a:r>
              <a:rPr lang="ru-RU" sz="1600" b="1" i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чи</a:t>
            </a:r>
            <a:r>
              <a:rPr lang="ru-RU" sz="1600" b="1" i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 дерево.</a:t>
            </a:r>
            <a:endParaRPr lang="uk-UA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>
            <a:extLst>
              <a:ext uri="{FF2B5EF4-FFF2-40B4-BE49-F238E27FC236}">
                <a16:creationId xmlns="" xmlns:a16="http://schemas.microsoft.com/office/drawing/2014/main" id="{26426063-B2F0-4F88-816B-FE8E73EA0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62" y="4581128"/>
            <a:ext cx="4815042" cy="203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C53A15A-03A9-46A1-95F0-06D786E468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581127"/>
            <a:ext cx="2952328" cy="20358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03648" y="260648"/>
            <a:ext cx="7236327" cy="11521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логістика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700808"/>
            <a:ext cx="8229600" cy="4623021"/>
          </a:xfrm>
          <a:solidFill>
            <a:srgbClr val="92D05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indent="0" algn="just">
              <a:buNone/>
            </a:pPr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абути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практичні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вміння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навички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озеленення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території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 За час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проходження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практики </a:t>
            </a:r>
            <a:r>
              <a:rPr lang="ru-RU" sz="1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здобувачі</a:t>
            </a:r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освіти</a:t>
            </a:r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повинні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набути таких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умінь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навичок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RU" sz="1600" b="1" spc="-2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вирощувати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декоративні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рослини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відкритому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закритому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грунті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Готувати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грунтові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суміші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насіння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теплиці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посіву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і посадки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декоративних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рослин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1600" b="1" spc="-2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- знати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асортименти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квіткових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декоративних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рослин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відкритого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закритого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ґрунту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1600" b="1" spc="-2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готувати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ґрунт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квітник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створювати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зелені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насадження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розбивати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клумби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та рабатки; </a:t>
            </a:r>
            <a:endParaRPr lang="ru-RU" sz="1600" b="1" spc="-2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доглядати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за одно-,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дво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-, та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багаторічними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квітами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1600" b="1" spc="-2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вегетативне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розмноження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квітів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1600" b="1" spc="-2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вирощувати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прикопувати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транспортувати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садивний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1600" b="1" spc="-2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створювати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композиційне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ландшафтне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проектування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зелених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насаджень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1600" b="1" spc="-2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проводити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вертикальне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spc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озеленення</a:t>
            </a:r>
            <a:r>
              <a:rPr lang="ru-RU" sz="1600" b="1" spc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1600" b="1" spc="-2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дотримуватись</a:t>
            </a:r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правил </a:t>
            </a:r>
            <a:r>
              <a:rPr lang="ru-RU" sz="1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охорони</a:t>
            </a:r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праці</a:t>
            </a:r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виробничої</a:t>
            </a:r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санітарії</a:t>
            </a:r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пожежної</a:t>
            </a:r>
            <a:r>
              <a:rPr lang="ru-RU" sz="1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безпеки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17905" y="188640"/>
            <a:ext cx="4911133" cy="6351250"/>
          </a:xfrm>
          <a:solidFill>
            <a:srgbClr val="7AD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ru-RU" sz="2800" b="1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Обов’язки</a:t>
            </a:r>
            <a:r>
              <a:rPr lang="ru-RU" sz="2800" b="1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озеленювача</a:t>
            </a:r>
            <a:r>
              <a:rPr lang="ru-RU" sz="2800" b="1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готує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ґрунт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посадковий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добрива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пристрій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клумб, рабаток,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партерів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бордюрів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посів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ґрунтових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трав на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горизонтальних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поверхнях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догляд за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зеленими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насадженнями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простих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пристосувань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застосуванням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машин і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механізмів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відбирає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сіменники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однолітніх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квіткових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рослин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вирощує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саджанці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відводками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маточних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кущів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особливо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вирощуванням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рослин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гідропоніку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вегетативним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розмноженням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доглядає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рослинами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міських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застосуванням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малої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механізації</a:t>
            </a:r>
            <a:r>
              <a:rPr lang="ru-RU" i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None/>
            </a:pPr>
            <a:endParaRPr lang="uk-UA" sz="12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1340768"/>
            <a:ext cx="3661384" cy="2808311"/>
          </a:xfr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algn="ctr"/>
            <a:endParaRPr lang="ru-RU" sz="43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1.Калініченко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О. А. Декоративна дендрологія . К. Вища школа, </a:t>
            </a:r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2001.</a:t>
            </a:r>
          </a:p>
          <a:p>
            <a:r>
              <a:rPr lang="uk-UA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Кучерявий В. П. Озеленення населених місць: Підручник для вузів. Львів.: Світ, 2005. 455с.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Рубцов Л.И. Дерева і кущі в ландшафтній архітектурі. К.: Наук. думка, 1977. </a:t>
            </a:r>
          </a:p>
          <a:p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Тихонов B.I., Петренко В.Ф., Садова В.А. Озеленення міст і селищ. Київ: Будівельник, 1990. 208 с.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4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42663" y="407247"/>
            <a:ext cx="2714257" cy="717497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література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DE18348-7B03-4103-913C-04A17DE85C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4293096"/>
            <a:ext cx="3661384" cy="22467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471</TotalTime>
  <Words>321</Words>
  <Application>Microsoft Office PowerPoint</Application>
  <PresentationFormat>Экран (4:3)</PresentationFormat>
  <Paragraphs>29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Легкий дым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«Зовнішньоекономічна діяльність»</dc:title>
  <dc:creator>User</dc:creator>
  <cp:lastModifiedBy>Tanya</cp:lastModifiedBy>
  <cp:revision>56</cp:revision>
  <dcterms:created xsi:type="dcterms:W3CDTF">2024-04-15T18:54:48Z</dcterms:created>
  <dcterms:modified xsi:type="dcterms:W3CDTF">2024-10-19T10:54:28Z</dcterms:modified>
</cp:coreProperties>
</file>