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6"/>
  </p:notesMasterIdLst>
  <p:sldIdLst>
    <p:sldId id="269" r:id="rId2"/>
    <p:sldId id="270" r:id="rId3"/>
    <p:sldId id="273" r:id="rId4"/>
    <p:sldId id="272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99"/>
    <a:srgbClr val="E7EFF1"/>
    <a:srgbClr val="5DF7FF"/>
    <a:srgbClr val="FFFF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Юлія Біляр" userId="5979b9e0f9dff3c6" providerId="LiveId" clId="{2B337B8E-1C41-440F-BCC0-94F1738FE99B}"/>
    <pc:docChg chg="undo custSel addSld modSld sldOrd">
      <pc:chgData name="Юлія Біляр" userId="5979b9e0f9dff3c6" providerId="LiveId" clId="{2B337B8E-1C41-440F-BCC0-94F1738FE99B}" dt="2024-04-16T17:15:45.801" v="368" actId="2711"/>
      <pc:docMkLst>
        <pc:docMk/>
      </pc:docMkLst>
      <pc:sldChg chg="addSp delSp modSp mod">
        <pc:chgData name="Юлія Біляр" userId="5979b9e0f9dff3c6" providerId="LiveId" clId="{2B337B8E-1C41-440F-BCC0-94F1738FE99B}" dt="2024-04-16T16:02:03.896" v="364" actId="1440"/>
        <pc:sldMkLst>
          <pc:docMk/>
          <pc:sldMk cId="2773683963" sldId="256"/>
        </pc:sldMkLst>
        <pc:spChg chg="mod">
          <ac:chgData name="Юлія Біляр" userId="5979b9e0f9dff3c6" providerId="LiveId" clId="{2B337B8E-1C41-440F-BCC0-94F1738FE99B}" dt="2024-04-16T16:01:43.938" v="362" actId="208"/>
          <ac:spMkLst>
            <pc:docMk/>
            <pc:sldMk cId="2773683963" sldId="256"/>
            <ac:spMk id="2" creationId="{73F7779A-0759-CDD6-8EDA-0321047C363F}"/>
          </ac:spMkLst>
        </pc:spChg>
        <pc:picChg chg="del mod">
          <ac:chgData name="Юлія Біляр" userId="5979b9e0f9dff3c6" providerId="LiveId" clId="{2B337B8E-1C41-440F-BCC0-94F1738FE99B}" dt="2024-04-16T12:44:50.722" v="315" actId="21"/>
          <ac:picMkLst>
            <pc:docMk/>
            <pc:sldMk cId="2773683963" sldId="256"/>
            <ac:picMk id="4" creationId="{FDC44113-3D89-520A-2E12-D315B019EB0B}"/>
          </ac:picMkLst>
        </pc:picChg>
        <pc:picChg chg="add mod">
          <ac:chgData name="Юлія Біляр" userId="5979b9e0f9dff3c6" providerId="LiveId" clId="{2B337B8E-1C41-440F-BCC0-94F1738FE99B}" dt="2024-04-16T16:02:03.896" v="364" actId="1440"/>
          <ac:picMkLst>
            <pc:docMk/>
            <pc:sldMk cId="2773683963" sldId="256"/>
            <ac:picMk id="3074" creationId="{29899F02-4B09-60C9-E2EB-24800F47C567}"/>
          </ac:picMkLst>
        </pc:picChg>
      </pc:sldChg>
      <pc:sldChg chg="addSp delSp modSp new mod setBg">
        <pc:chgData name="Юлія Біляр" userId="5979b9e0f9dff3c6" providerId="LiveId" clId="{2B337B8E-1C41-440F-BCC0-94F1738FE99B}" dt="2024-04-16T12:53:09.025" v="359" actId="255"/>
        <pc:sldMkLst>
          <pc:docMk/>
          <pc:sldMk cId="1738814888" sldId="257"/>
        </pc:sldMkLst>
        <pc:spChg chg="add mod ord">
          <ac:chgData name="Юлія Біляр" userId="5979b9e0f9dff3c6" providerId="LiveId" clId="{2B337B8E-1C41-440F-BCC0-94F1738FE99B}" dt="2024-04-16T12:53:09.025" v="359" actId="255"/>
          <ac:spMkLst>
            <pc:docMk/>
            <pc:sldMk cId="1738814888" sldId="257"/>
            <ac:spMk id="3" creationId="{98F0CA0A-5427-262C-F797-A392A0B1C47C}"/>
          </ac:spMkLst>
        </pc:spChg>
        <pc:spChg chg="add del">
          <ac:chgData name="Юлія Біляр" userId="5979b9e0f9dff3c6" providerId="LiveId" clId="{2B337B8E-1C41-440F-BCC0-94F1738FE99B}" dt="2024-04-16T12:39:18.919" v="263" actId="26606"/>
          <ac:spMkLst>
            <pc:docMk/>
            <pc:sldMk cId="1738814888" sldId="257"/>
            <ac:spMk id="103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39:34.233" v="271" actId="1076"/>
          <ac:picMkLst>
            <pc:docMk/>
            <pc:sldMk cId="1738814888" sldId="257"/>
            <ac:picMk id="1026" creationId="{58202F95-57EA-7ED3-EDF4-1FA94144B439}"/>
          </ac:picMkLst>
        </pc:picChg>
        <pc:cxnChg chg="add del">
          <ac:chgData name="Юлія Біляр" userId="5979b9e0f9dff3c6" providerId="LiveId" clId="{2B337B8E-1C41-440F-BCC0-94F1738FE99B}" dt="2024-04-16T12:39:18.919" v="263" actId="26606"/>
          <ac:cxnSpMkLst>
            <pc:docMk/>
            <pc:sldMk cId="1738814888" sldId="257"/>
            <ac:cxnSpMk id="103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2:08.964" v="296" actId="14100"/>
        <pc:sldMkLst>
          <pc:docMk/>
          <pc:sldMk cId="2527238143" sldId="258"/>
        </pc:sldMkLst>
        <pc:spChg chg="add mod">
          <ac:chgData name="Юлія Біляр" userId="5979b9e0f9dff3c6" providerId="LiveId" clId="{2B337B8E-1C41-440F-BCC0-94F1738FE99B}" dt="2024-04-16T12:42:08.964" v="296" actId="14100"/>
          <ac:spMkLst>
            <pc:docMk/>
            <pc:sldMk cId="2527238143" sldId="258"/>
            <ac:spMk id="3" creationId="{B8BD7DA8-4326-771B-6E66-71D4BCDC6E5C}"/>
          </ac:spMkLst>
        </pc:spChg>
      </pc:sldChg>
      <pc:sldChg chg="addSp modSp new mod">
        <pc:chgData name="Юлія Біляр" userId="5979b9e0f9dff3c6" providerId="LiveId" clId="{2B337B8E-1C41-440F-BCC0-94F1738FE99B}" dt="2024-04-16T12:42:52.355" v="301" actId="1076"/>
        <pc:sldMkLst>
          <pc:docMk/>
          <pc:sldMk cId="595388606" sldId="259"/>
        </pc:sldMkLst>
        <pc:spChg chg="add mod">
          <ac:chgData name="Юлія Біляр" userId="5979b9e0f9dff3c6" providerId="LiveId" clId="{2B337B8E-1C41-440F-BCC0-94F1738FE99B}" dt="2024-04-16T12:42:52.355" v="301" actId="1076"/>
          <ac:spMkLst>
            <pc:docMk/>
            <pc:sldMk cId="595388606" sldId="259"/>
            <ac:spMk id="3" creationId="{8BB167B9-17C0-2A66-8F51-3E12ABAB9260}"/>
          </ac:spMkLst>
        </pc:spChg>
        <pc:picChg chg="add mod">
          <ac:chgData name="Юлія Біляр" userId="5979b9e0f9dff3c6" providerId="LiveId" clId="{2B337B8E-1C41-440F-BCC0-94F1738FE99B}" dt="2024-04-16T12:42:48.205" v="300" actId="1076"/>
          <ac:picMkLst>
            <pc:docMk/>
            <pc:sldMk cId="595388606" sldId="259"/>
            <ac:picMk id="4098" creationId="{3285537C-7BD2-6136-74E5-411284CAEB2C}"/>
          </ac:picMkLst>
        </pc:picChg>
      </pc:sldChg>
      <pc:sldChg chg="addSp modSp new mod">
        <pc:chgData name="Юлія Біляр" userId="5979b9e0f9dff3c6" providerId="LiveId" clId="{2B337B8E-1C41-440F-BCC0-94F1738FE99B}" dt="2024-04-16T17:15:08.167" v="365" actId="1076"/>
        <pc:sldMkLst>
          <pc:docMk/>
          <pc:sldMk cId="1047556443" sldId="260"/>
        </pc:sldMkLst>
        <pc:spChg chg="add mod">
          <ac:chgData name="Юлія Біляр" userId="5979b9e0f9dff3c6" providerId="LiveId" clId="{2B337B8E-1C41-440F-BCC0-94F1738FE99B}" dt="2024-04-16T17:15:08.167" v="365" actId="1076"/>
          <ac:spMkLst>
            <pc:docMk/>
            <pc:sldMk cId="1047556443" sldId="260"/>
            <ac:spMk id="3" creationId="{96F0D133-605D-7786-64A1-3FFC0E8145B2}"/>
          </ac:spMkLst>
        </pc:spChg>
        <pc:picChg chg="add mod">
          <ac:chgData name="Юлія Біляр" userId="5979b9e0f9dff3c6" providerId="LiveId" clId="{2B337B8E-1C41-440F-BCC0-94F1738FE99B}" dt="2024-04-16T12:40:25.403" v="281" actId="14100"/>
          <ac:picMkLst>
            <pc:docMk/>
            <pc:sldMk cId="1047556443" sldId="260"/>
            <ac:picMk id="2050" creationId="{2B819A0A-6C2C-E1D0-37CA-EFC418516761}"/>
          </ac:picMkLst>
        </pc:picChg>
      </pc:sldChg>
      <pc:sldChg chg="addSp modSp new mod setBg">
        <pc:chgData name="Юлія Біляр" userId="5979b9e0f9dff3c6" providerId="LiveId" clId="{2B337B8E-1C41-440F-BCC0-94F1738FE99B}" dt="2024-04-16T12:48:50.963" v="347" actId="115"/>
        <pc:sldMkLst>
          <pc:docMk/>
          <pc:sldMk cId="1761996735" sldId="261"/>
        </pc:sldMkLst>
        <pc:spChg chg="add mod ord">
          <ac:chgData name="Юлія Біляр" userId="5979b9e0f9dff3c6" providerId="LiveId" clId="{2B337B8E-1C41-440F-BCC0-94F1738FE99B}" dt="2024-04-16T12:48:50.963" v="347" actId="115"/>
          <ac:spMkLst>
            <pc:docMk/>
            <pc:sldMk cId="1761996735" sldId="261"/>
            <ac:spMk id="3" creationId="{58DDE8C8-F787-1131-6E8D-D5229AD50F88}"/>
          </ac:spMkLst>
        </pc:spChg>
        <pc:spChg chg="add">
          <ac:chgData name="Юлія Біляр" userId="5979b9e0f9dff3c6" providerId="LiveId" clId="{2B337B8E-1C41-440F-BCC0-94F1738FE99B}" dt="2024-04-16T12:46:02.364" v="320" actId="26606"/>
          <ac:spMkLst>
            <pc:docMk/>
            <pc:sldMk cId="1761996735" sldId="261"/>
            <ac:spMk id="6151" creationId="{B65AA36A-D7CC-493C-A0EE-F8AC3564D17D}"/>
          </ac:spMkLst>
        </pc:spChg>
        <pc:picChg chg="add mod">
          <ac:chgData name="Юлія Біляр" userId="5979b9e0f9dff3c6" providerId="LiveId" clId="{2B337B8E-1C41-440F-BCC0-94F1738FE99B}" dt="2024-04-16T12:46:56.301" v="332" actId="1076"/>
          <ac:picMkLst>
            <pc:docMk/>
            <pc:sldMk cId="1761996735" sldId="261"/>
            <ac:picMk id="6146" creationId="{E29CE564-A41D-FBA9-2D82-814DB41B2844}"/>
          </ac:picMkLst>
        </pc:picChg>
        <pc:cxnChg chg="add">
          <ac:chgData name="Юлія Біляр" userId="5979b9e0f9dff3c6" providerId="LiveId" clId="{2B337B8E-1C41-440F-BCC0-94F1738FE99B}" dt="2024-04-16T12:46:02.364" v="320" actId="26606"/>
          <ac:cxnSpMkLst>
            <pc:docMk/>
            <pc:sldMk cId="1761996735" sldId="261"/>
            <ac:cxnSpMk id="6153" creationId="{1850A2DA-FC3C-4E59-9724-29CF2777D32C}"/>
          </ac:cxnSpMkLst>
        </pc:cxnChg>
      </pc:sldChg>
      <pc:sldChg chg="addSp modSp new mod">
        <pc:chgData name="Юлія Біляр" userId="5979b9e0f9dff3c6" providerId="LiveId" clId="{2B337B8E-1C41-440F-BCC0-94F1738FE99B}" dt="2024-04-16T12:44:38.999" v="314" actId="14100"/>
        <pc:sldMkLst>
          <pc:docMk/>
          <pc:sldMk cId="674083696" sldId="262"/>
        </pc:sldMkLst>
        <pc:spChg chg="add mod">
          <ac:chgData name="Юлія Біляр" userId="5979b9e0f9dff3c6" providerId="LiveId" clId="{2B337B8E-1C41-440F-BCC0-94F1738FE99B}" dt="2024-04-16T12:44:38.999" v="314" actId="14100"/>
          <ac:spMkLst>
            <pc:docMk/>
            <pc:sldMk cId="674083696" sldId="262"/>
            <ac:spMk id="3" creationId="{A230329A-BB75-04D6-A89E-3E15F168255F}"/>
          </ac:spMkLst>
        </pc:spChg>
        <pc:picChg chg="add mod">
          <ac:chgData name="Юлія Біляр" userId="5979b9e0f9dff3c6" providerId="LiveId" clId="{2B337B8E-1C41-440F-BCC0-94F1738FE99B}" dt="2024-04-16T12:43:51.856" v="307" actId="167"/>
          <ac:picMkLst>
            <pc:docMk/>
            <pc:sldMk cId="674083696" sldId="262"/>
            <ac:picMk id="5122" creationId="{8CE734B0-3391-7488-7B40-B2D9861D071A}"/>
          </ac:picMkLst>
        </pc:picChg>
      </pc:sldChg>
      <pc:sldChg chg="addSp modSp new mod">
        <pc:chgData name="Юлія Біляр" userId="5979b9e0f9dff3c6" providerId="LiveId" clId="{2B337B8E-1C41-440F-BCC0-94F1738FE99B}" dt="2024-04-16T17:15:45.801" v="368" actId="2711"/>
        <pc:sldMkLst>
          <pc:docMk/>
          <pc:sldMk cId="4078069937" sldId="263"/>
        </pc:sldMkLst>
        <pc:spChg chg="add mod">
          <ac:chgData name="Юлія Біляр" userId="5979b9e0f9dff3c6" providerId="LiveId" clId="{2B337B8E-1C41-440F-BCC0-94F1738FE99B}" dt="2024-04-16T17:15:45.801" v="368" actId="2711"/>
          <ac:spMkLst>
            <pc:docMk/>
            <pc:sldMk cId="4078069937" sldId="263"/>
            <ac:spMk id="3" creationId="{AA156E99-F82D-8FD9-D907-05DD367756B6}"/>
          </ac:spMkLst>
        </pc:spChg>
        <pc:picChg chg="add mod">
          <ac:chgData name="Юлія Біляр" userId="5979b9e0f9dff3c6" providerId="LiveId" clId="{2B337B8E-1C41-440F-BCC0-94F1738FE99B}" dt="2024-04-16T12:52:39.648" v="358" actId="1076"/>
          <ac:picMkLst>
            <pc:docMk/>
            <pc:sldMk cId="4078069937" sldId="263"/>
            <ac:picMk id="7170" creationId="{113298F5-46CE-6FFF-6506-EBCFC8E71575}"/>
          </ac:picMkLst>
        </pc:picChg>
        <pc:picChg chg="add mod">
          <ac:chgData name="Юлія Біляр" userId="5979b9e0f9dff3c6" providerId="LiveId" clId="{2B337B8E-1C41-440F-BCC0-94F1738FE99B}" dt="2024-04-16T12:52:36.816" v="357" actId="1076"/>
          <ac:picMkLst>
            <pc:docMk/>
            <pc:sldMk cId="4078069937" sldId="263"/>
            <ac:picMk id="7172" creationId="{6261D305-D1F4-EADF-6B74-19A78158FFE0}"/>
          </ac:picMkLst>
        </pc:picChg>
      </pc:sldChg>
      <pc:sldChg chg="addSp delSp modSp new mod ord">
        <pc:chgData name="Юлія Біляр" userId="5979b9e0f9dff3c6" providerId="LiveId" clId="{2B337B8E-1C41-440F-BCC0-94F1738FE99B}" dt="2024-04-16T12:34:55.029" v="241" actId="3062"/>
        <pc:sldMkLst>
          <pc:docMk/>
          <pc:sldMk cId="992318347" sldId="264"/>
        </pc:sldMkLst>
        <pc:spChg chg="add del mod">
          <ac:chgData name="Юлія Біляр" userId="5979b9e0f9dff3c6" providerId="LiveId" clId="{2B337B8E-1C41-440F-BCC0-94F1738FE99B}" dt="2024-04-16T12:31:35.033" v="201" actId="21"/>
          <ac:spMkLst>
            <pc:docMk/>
            <pc:sldMk cId="992318347" sldId="264"/>
            <ac:spMk id="3" creationId="{3D2D9B76-750A-C053-7EAA-F973974502E4}"/>
          </ac:spMkLst>
        </pc:spChg>
        <pc:spChg chg="add mod">
          <ac:chgData name="Юлія Біляр" userId="5979b9e0f9dff3c6" providerId="LiveId" clId="{2B337B8E-1C41-440F-BCC0-94F1738FE99B}" dt="2024-04-16T12:33:41.702" v="227" actId="1076"/>
          <ac:spMkLst>
            <pc:docMk/>
            <pc:sldMk cId="992318347" sldId="264"/>
            <ac:spMk id="4" creationId="{D99FE584-1DD9-48E3-AD36-EF30CB300F50}"/>
          </ac:spMkLst>
        </pc:spChg>
        <pc:spChg chg="add mod">
          <ac:chgData name="Юлія Біляр" userId="5979b9e0f9dff3c6" providerId="LiveId" clId="{2B337B8E-1C41-440F-BCC0-94F1738FE99B}" dt="2024-04-16T12:34:55.029" v="241" actId="3062"/>
          <ac:spMkLst>
            <pc:docMk/>
            <pc:sldMk cId="992318347" sldId="264"/>
            <ac:spMk id="5" creationId="{05758C20-36C9-C139-8E70-FCC3935DD8FF}"/>
          </ac:spMkLst>
        </pc:spChg>
      </pc:sldChg>
    </pc:docChg>
  </pc:docChgLst>
  <pc:docChgLst>
    <pc:chgData name="Юлія Біляр" userId="5979b9e0f9dff3c6" providerId="LiveId" clId="{F186F31B-C909-4772-B799-0FA1D9851959}"/>
    <pc:docChg chg="delSld">
      <pc:chgData name="Юлія Біляр" userId="5979b9e0f9dff3c6" providerId="LiveId" clId="{F186F31B-C909-4772-B799-0FA1D9851959}" dt="2024-10-18T08:02:14.764" v="5" actId="2696"/>
      <pc:docMkLst>
        <pc:docMk/>
      </pc:docMkLst>
      <pc:sldChg chg="del">
        <pc:chgData name="Юлія Біляр" userId="5979b9e0f9dff3c6" providerId="LiveId" clId="{F186F31B-C909-4772-B799-0FA1D9851959}" dt="2024-10-18T08:01:47.319" v="0" actId="2696"/>
        <pc:sldMkLst>
          <pc:docMk/>
          <pc:sldMk cId="2773683963" sldId="256"/>
        </pc:sldMkLst>
      </pc:sldChg>
      <pc:sldChg chg="del">
        <pc:chgData name="Юлія Біляр" userId="5979b9e0f9dff3c6" providerId="LiveId" clId="{F186F31B-C909-4772-B799-0FA1D9851959}" dt="2024-10-18T08:01:55.716" v="2" actId="2696"/>
        <pc:sldMkLst>
          <pc:docMk/>
          <pc:sldMk cId="1738814888" sldId="257"/>
        </pc:sldMkLst>
      </pc:sldChg>
      <pc:sldChg chg="del">
        <pc:chgData name="Юлія Біляр" userId="5979b9e0f9dff3c6" providerId="LiveId" clId="{F186F31B-C909-4772-B799-0FA1D9851959}" dt="2024-10-18T08:01:52.093" v="1" actId="2696"/>
        <pc:sldMkLst>
          <pc:docMk/>
          <pc:sldMk cId="2527238143" sldId="258"/>
        </pc:sldMkLst>
      </pc:sldChg>
      <pc:sldChg chg="del">
        <pc:chgData name="Юлія Біляр" userId="5979b9e0f9dff3c6" providerId="LiveId" clId="{F186F31B-C909-4772-B799-0FA1D9851959}" dt="2024-10-18T08:02:07.740" v="3" actId="2696"/>
        <pc:sldMkLst>
          <pc:docMk/>
          <pc:sldMk cId="674083696" sldId="262"/>
        </pc:sldMkLst>
      </pc:sldChg>
      <pc:sldChg chg="del">
        <pc:chgData name="Юлія Біляр" userId="5979b9e0f9dff3c6" providerId="LiveId" clId="{F186F31B-C909-4772-B799-0FA1D9851959}" dt="2024-10-18T08:02:14.764" v="5" actId="2696"/>
        <pc:sldMkLst>
          <pc:docMk/>
          <pc:sldMk cId="4078069937" sldId="263"/>
        </pc:sldMkLst>
      </pc:sldChg>
      <pc:sldChg chg="del">
        <pc:chgData name="Юлія Біляр" userId="5979b9e0f9dff3c6" providerId="LiveId" clId="{F186F31B-C909-4772-B799-0FA1D9851959}" dt="2024-10-18T08:02:12.140" v="4" actId="2696"/>
        <pc:sldMkLst>
          <pc:docMk/>
          <pc:sldMk cId="992318347" sldId="26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9238E-23E9-49BB-9525-7EF59BC161CD}" type="datetimeFigureOut">
              <a:rPr lang="uk-UA" smtClean="0"/>
              <a:t>31.10.2024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1727-6EAA-450C-BFEF-7FCADFCFC0BC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624712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BED1727-6EAA-450C-BFEF-7FCADFCFC0BC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18000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947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60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4343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5763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322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6737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167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1166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71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0542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20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4454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6837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14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000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79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743F4-8769-40B4-85DF-6CB8DE9F66AA}" type="datetimeFigureOut">
              <a:rPr lang="en-US" smtClean="0"/>
              <a:pPr/>
              <a:t>10/31/2024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F2BD96E-3838-45D2-9031-D3AF67C920A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926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9E37BE1-CFE3-4EF6-9DFB-40971BCB9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Вибірковий освітній компонент</a:t>
            </a:r>
            <a:br>
              <a:rPr lang="uk-UA" dirty="0"/>
            </a:br>
            <a:r>
              <a:rPr lang="uk-UA" dirty="0"/>
              <a:t>«Основи економічної теорії»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DF06FE9-4BD8-4C06-81AA-045AF9754EE4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/>
              <a:t>Галузь знань: 21 Ветеринарія</a:t>
            </a:r>
          </a:p>
          <a:p>
            <a:r>
              <a:rPr lang="uk-UA" dirty="0"/>
              <a:t>Спеціальність 211 Ветеринарна медицина</a:t>
            </a:r>
          </a:p>
          <a:p>
            <a:r>
              <a:rPr lang="uk-UA" dirty="0"/>
              <a:t>Освітньо-професійна програма «Ветеринарна медицина»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836E00D-7121-4701-8686-791C75A631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uk-UA" dirty="0"/>
              <a:t>Предметом вивчення вибіркового освітнього компоненту «Основи економічної теорії» є формуванню економічного складу мислення, певного світогляду, розуміння сутності і </a:t>
            </a:r>
            <a:r>
              <a:rPr lang="uk-UA" dirty="0" err="1"/>
              <a:t>зв’язків</a:t>
            </a:r>
            <a:r>
              <a:rPr lang="uk-UA" dirty="0"/>
              <a:t> між економічними процесами та явищами, забезпечує основи професійної економічної підготовки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36AE169-1A41-40E9-91B4-46B13D8B45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154" y="4003222"/>
            <a:ext cx="3876215" cy="2038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746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D5C0EA4-9DE4-40A5-BDA5-BFAC3E360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4178" y="63966"/>
            <a:ext cx="7766936" cy="1646302"/>
          </a:xfrm>
        </p:spPr>
        <p:txBody>
          <a:bodyPr/>
          <a:lstStyle/>
          <a:p>
            <a:r>
              <a:rPr lang="uk-UA" dirty="0"/>
              <a:t>Навчальна логістика</a:t>
            </a:r>
          </a:p>
        </p:txBody>
      </p:sp>
      <p:sp>
        <p:nvSpPr>
          <p:cNvPr id="5" name="Підзаголовок 4">
            <a:extLst>
              <a:ext uri="{FF2B5EF4-FFF2-40B4-BE49-F238E27FC236}">
                <a16:creationId xmlns:a16="http://schemas.microsoft.com/office/drawing/2014/main" id="{7003CA5F-A95E-425A-BDE4-8BD6241FD3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7645" y="1710268"/>
            <a:ext cx="5520266" cy="476955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/>
              <a:t>У результаті вивчення здобувачі освіти вмітимуть: </a:t>
            </a:r>
          </a:p>
          <a:p>
            <a:pPr algn="just"/>
            <a:r>
              <a:rPr lang="uk-UA" dirty="0" err="1"/>
              <a:t>Систематизовувати</a:t>
            </a:r>
            <a:r>
              <a:rPr lang="uk-UA" dirty="0"/>
              <a:t> й упорядковувати отриману інформацію щодо процесів і явищ у світовому господарстві; оцінювати та пояснювати вплив ендогенних і екзогенних факторів на них; формулювати висновки і розробляти рекомендації з урахуванням особливостей національного і міжнародного середовища. </a:t>
            </a:r>
          </a:p>
          <a:p>
            <a:pPr algn="just"/>
            <a:r>
              <a:rPr lang="uk-UA" dirty="0"/>
              <a:t>Застосовувати набуті теоретичні знання для розв’язання практичних завдань та змістовно інтерпретувати отримані результати. </a:t>
            </a:r>
          </a:p>
          <a:p>
            <a:pPr algn="just"/>
            <a:r>
              <a:rPr lang="uk-UA" dirty="0"/>
              <a:t>Ідентифікувати та виокремлювати особливості функціонування суб’єктів міжнародних відносин та моделей їх економічного розвитку, суб’єктів міжнародного бізнесу та стратегії їх поведінки.</a:t>
            </a:r>
          </a:p>
          <a:p>
            <a:pPr algn="just"/>
            <a:r>
              <a:rPr lang="uk-UA" dirty="0"/>
              <a:t> Обґрунтовувати власну думку щодо конкретних умов реалізації форм міжнародних економічних відносин на мега-, </a:t>
            </a:r>
            <a:r>
              <a:rPr lang="uk-UA" dirty="0" err="1"/>
              <a:t>макро</a:t>
            </a:r>
            <a:r>
              <a:rPr lang="uk-UA" dirty="0"/>
              <a:t>-, </a:t>
            </a:r>
            <a:r>
              <a:rPr lang="uk-UA" dirty="0" err="1"/>
              <a:t>мезо</a:t>
            </a:r>
            <a:r>
              <a:rPr lang="uk-UA" dirty="0"/>
              <a:t>- і мікрорівнях. </a:t>
            </a:r>
          </a:p>
          <a:p>
            <a:endParaRPr lang="uk-UA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3678D112-12DB-446C-B6A4-6D437198C7F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2968" y="2201863"/>
            <a:ext cx="3516042" cy="3216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7873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3FE94B11-B59C-4917-99FA-101C63AA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6" y="156237"/>
            <a:ext cx="8596668" cy="837185"/>
          </a:xfrm>
        </p:spPr>
        <p:txBody>
          <a:bodyPr/>
          <a:lstStyle/>
          <a:p>
            <a:r>
              <a:rPr lang="uk-UA" dirty="0"/>
              <a:t>Навчальна логістика</a:t>
            </a:r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4F56E963-7C75-4031-BB82-206896715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9956" y="846667"/>
            <a:ext cx="4910666" cy="5194694"/>
          </a:xfrm>
        </p:spPr>
        <p:txBody>
          <a:bodyPr>
            <a:noAutofit/>
          </a:bodyPr>
          <a:lstStyle/>
          <a:p>
            <a:r>
              <a:rPr lang="uk-UA" sz="1600" b="1" dirty="0"/>
              <a:t>Тема 1.</a:t>
            </a:r>
            <a:r>
              <a:rPr lang="uk-UA" sz="1600" dirty="0"/>
              <a:t> Предмет і метод  економічної теорії.</a:t>
            </a:r>
            <a:br>
              <a:rPr lang="uk-UA" sz="1600" dirty="0"/>
            </a:br>
            <a:r>
              <a:rPr lang="uk-UA" sz="1600" b="1" dirty="0"/>
              <a:t>Тема 2. </a:t>
            </a:r>
            <a:r>
              <a:rPr lang="uk-UA" sz="1600" dirty="0"/>
              <a:t>Економічні потреби  суспільства і виробничі можливості суспільства</a:t>
            </a:r>
            <a:br>
              <a:rPr lang="uk-UA" sz="1600" dirty="0"/>
            </a:br>
            <a:r>
              <a:rPr lang="uk-UA" sz="1600" b="1" dirty="0"/>
              <a:t>Тема 3.</a:t>
            </a:r>
            <a:r>
              <a:rPr lang="uk-UA" sz="1600" dirty="0"/>
              <a:t> Економічна система суспільства.</a:t>
            </a:r>
            <a:br>
              <a:rPr lang="uk-UA" sz="1600" dirty="0"/>
            </a:br>
            <a:r>
              <a:rPr lang="uk-UA" sz="1600" b="1" dirty="0"/>
              <a:t>Тема 4.</a:t>
            </a:r>
            <a:r>
              <a:rPr lang="uk-UA" sz="1600" dirty="0"/>
              <a:t> Відносини власності</a:t>
            </a:r>
            <a:br>
              <a:rPr lang="uk-UA" sz="1600" dirty="0"/>
            </a:br>
            <a:r>
              <a:rPr lang="uk-UA" sz="1600" b="1" dirty="0"/>
              <a:t>Тема 5.</a:t>
            </a:r>
            <a:r>
              <a:rPr lang="uk-UA" sz="1600" dirty="0"/>
              <a:t> Форми організації суспільного виробництва</a:t>
            </a:r>
            <a:br>
              <a:rPr lang="uk-UA" sz="1600" dirty="0"/>
            </a:br>
            <a:r>
              <a:rPr lang="uk-UA" sz="1600" b="1" dirty="0"/>
              <a:t>Тема 6.</a:t>
            </a:r>
            <a:r>
              <a:rPr lang="uk-UA" sz="1600" dirty="0"/>
              <a:t> Гроші. Товарно-грошові відносини</a:t>
            </a:r>
            <a:br>
              <a:rPr lang="uk-UA" sz="1600" dirty="0"/>
            </a:br>
            <a:r>
              <a:rPr lang="uk-UA" sz="1600" b="1" dirty="0"/>
              <a:t>Тема 7. </a:t>
            </a:r>
            <a:r>
              <a:rPr lang="ru-RU" sz="1600" dirty="0" err="1"/>
              <a:t>Ринок</a:t>
            </a:r>
            <a:r>
              <a:rPr lang="ru-RU" sz="1600" dirty="0"/>
              <a:t> як </a:t>
            </a:r>
            <a:r>
              <a:rPr lang="ru-RU" sz="1600" dirty="0" err="1"/>
              <a:t>економічна</a:t>
            </a:r>
            <a:r>
              <a:rPr lang="ru-RU" sz="1600" dirty="0"/>
              <a:t> форма </a:t>
            </a:r>
            <a:r>
              <a:rPr lang="ru-RU" sz="1600" dirty="0" err="1"/>
              <a:t>організації</a:t>
            </a:r>
            <a:r>
              <a:rPr lang="ru-RU" sz="1600" dirty="0"/>
              <a:t> </a:t>
            </a:r>
            <a:r>
              <a:rPr lang="ru-RU" sz="1600" dirty="0" err="1"/>
              <a:t>суспільного</a:t>
            </a:r>
            <a:r>
              <a:rPr lang="ru-RU" sz="1600" dirty="0"/>
              <a:t> </a:t>
            </a:r>
            <a:r>
              <a:rPr lang="ru-RU" sz="1600" dirty="0" err="1"/>
              <a:t>виробництва</a:t>
            </a:r>
            <a:r>
              <a:rPr lang="uk-UA" sz="1600" dirty="0"/>
              <a:t>.</a:t>
            </a:r>
            <a:br>
              <a:rPr lang="uk-UA" sz="1600" dirty="0"/>
            </a:br>
            <a:r>
              <a:rPr lang="uk-UA" sz="1600" b="1" dirty="0"/>
              <a:t>Тема 8.</a:t>
            </a:r>
            <a:r>
              <a:rPr lang="uk-UA" sz="1600" dirty="0"/>
              <a:t>  </a:t>
            </a:r>
            <a:r>
              <a:rPr lang="ru-RU" sz="1600" dirty="0"/>
              <a:t>Структура та </a:t>
            </a:r>
            <a:r>
              <a:rPr lang="ru-RU" sz="1600" dirty="0" err="1"/>
              <a:t>інфраструктура</a:t>
            </a:r>
            <a:r>
              <a:rPr lang="ru-RU" sz="1600" dirty="0"/>
              <a:t> ринку</a:t>
            </a:r>
            <a:br>
              <a:rPr lang="uk-UA" sz="1600" dirty="0"/>
            </a:br>
            <a:r>
              <a:rPr lang="uk-UA" sz="1600" b="1" dirty="0"/>
              <a:t>Тема 9.</a:t>
            </a:r>
            <a:r>
              <a:rPr lang="uk-UA" sz="1600" dirty="0"/>
              <a:t>  Підприємство і підприємництво</a:t>
            </a:r>
            <a:br>
              <a:rPr lang="uk-UA" sz="1600" dirty="0"/>
            </a:br>
            <a:r>
              <a:rPr lang="uk-UA" sz="1600" b="1" dirty="0"/>
              <a:t>Тема 10.</a:t>
            </a:r>
            <a:r>
              <a:rPr lang="uk-UA" sz="1600" dirty="0"/>
              <a:t>Капітал.  Витрати виробництва і прибуток</a:t>
            </a:r>
            <a:br>
              <a:rPr lang="uk-UA" sz="1600" dirty="0"/>
            </a:br>
            <a:r>
              <a:rPr lang="uk-UA" sz="1600" b="1" dirty="0"/>
              <a:t>Тема 11.</a:t>
            </a:r>
            <a:r>
              <a:rPr lang="uk-UA" sz="1600" dirty="0"/>
              <a:t> </a:t>
            </a:r>
            <a:r>
              <a:rPr lang="ru-RU" sz="1600" dirty="0" err="1"/>
              <a:t>Форми</a:t>
            </a:r>
            <a:r>
              <a:rPr lang="ru-RU" sz="1600" dirty="0"/>
              <a:t> </a:t>
            </a:r>
            <a:r>
              <a:rPr lang="ru-RU" sz="1600" dirty="0" err="1"/>
              <a:t>суспільного</a:t>
            </a:r>
            <a:r>
              <a:rPr lang="ru-RU" sz="1600" dirty="0"/>
              <a:t> продукту в </a:t>
            </a:r>
            <a:r>
              <a:rPr lang="ru-RU" sz="1600" dirty="0" err="1"/>
              <a:t>процесі</a:t>
            </a:r>
            <a:r>
              <a:rPr lang="ru-RU" sz="1600" dirty="0"/>
              <a:t> </a:t>
            </a:r>
            <a:r>
              <a:rPr lang="ru-RU" sz="1600" dirty="0" err="1"/>
              <a:t>відтворення</a:t>
            </a:r>
            <a:br>
              <a:rPr lang="uk-UA" sz="1600" dirty="0"/>
            </a:br>
            <a:r>
              <a:rPr lang="uk-UA" sz="1600" b="1" dirty="0"/>
              <a:t>Тема 12.</a:t>
            </a:r>
            <a:r>
              <a:rPr lang="uk-UA" sz="1600" dirty="0"/>
              <a:t> </a:t>
            </a:r>
            <a:r>
              <a:rPr lang="ru-RU" sz="1600" dirty="0" err="1"/>
              <a:t>Економічне</a:t>
            </a:r>
            <a:r>
              <a:rPr lang="ru-RU" sz="1600" dirty="0"/>
              <a:t> </a:t>
            </a:r>
            <a:r>
              <a:rPr lang="ru-RU" sz="1600" dirty="0" err="1"/>
              <a:t>зростання</a:t>
            </a:r>
            <a:r>
              <a:rPr lang="ru-RU" sz="1600" dirty="0"/>
              <a:t> і </a:t>
            </a:r>
            <a:r>
              <a:rPr lang="ru-RU" sz="1600" dirty="0" err="1"/>
              <a:t>його</a:t>
            </a:r>
            <a:r>
              <a:rPr lang="ru-RU" sz="1600" dirty="0"/>
              <a:t> </a:t>
            </a:r>
            <a:r>
              <a:rPr lang="ru-RU" sz="1600" dirty="0" err="1"/>
              <a:t>чинники</a:t>
            </a:r>
            <a:r>
              <a:rPr lang="ru-RU" sz="1600" dirty="0"/>
              <a:t>. </a:t>
            </a:r>
            <a:r>
              <a:rPr lang="ru-RU" sz="1600" dirty="0" err="1"/>
              <a:t>Економічні</a:t>
            </a:r>
            <a:r>
              <a:rPr lang="ru-RU" sz="1600" dirty="0"/>
              <a:t> цикли</a:t>
            </a:r>
            <a:br>
              <a:rPr lang="uk-UA" sz="1600" dirty="0"/>
            </a:br>
            <a:r>
              <a:rPr lang="uk-UA" sz="1600" b="1" dirty="0"/>
              <a:t>Тема 13.</a:t>
            </a:r>
            <a:r>
              <a:rPr lang="uk-UA" sz="1600" dirty="0"/>
              <a:t> Державне регулювання національної економіки</a:t>
            </a:r>
            <a:r>
              <a:rPr lang="uk-UA" sz="1600" b="1" dirty="0"/>
              <a:t> </a:t>
            </a:r>
            <a:br>
              <a:rPr lang="uk-UA" sz="1600" dirty="0"/>
            </a:br>
            <a:r>
              <a:rPr lang="uk-UA" sz="1600" b="1" dirty="0"/>
              <a:t>Тема 14.</a:t>
            </a:r>
            <a:r>
              <a:rPr lang="uk-UA" sz="1600" dirty="0"/>
              <a:t> Світове господарство. Форми міжнародних економічних відносин</a:t>
            </a:r>
            <a:br>
              <a:rPr lang="uk-UA" sz="1600" dirty="0"/>
            </a:br>
            <a:r>
              <a:rPr lang="uk-UA" sz="1600" b="1" dirty="0"/>
              <a:t>Тема 15.</a:t>
            </a:r>
            <a:r>
              <a:rPr lang="uk-UA" sz="1600" dirty="0"/>
              <a:t> Економічні аспекти глобальних проблем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BB2EDCBC-B327-457C-B7F7-4100EB55F3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072445"/>
            <a:ext cx="4184034" cy="4968918"/>
          </a:xfrm>
        </p:spPr>
        <p:txBody>
          <a:bodyPr>
            <a:normAutofit/>
          </a:bodyPr>
          <a:lstStyle/>
          <a:p>
            <a:pPr algn="just"/>
            <a:r>
              <a:rPr lang="uk-UA" dirty="0"/>
              <a:t>Метою вивчення вибіркового освітнього компоненту “Основи економічної теорії» є  формування в здобувачів освіти глибоких економічних знань, логіки сучасного економічного мислення і економічної культури, навчання студентів базовим методам аналізу економічних процесів, вмінню приймати обґрунтовані рішення з приводу економічних проблем, пов’язаних з їх майбутньою професійною діяльністю.</a:t>
            </a:r>
          </a:p>
        </p:txBody>
      </p:sp>
    </p:spTree>
    <p:extLst>
      <p:ext uri="{BB962C8B-B14F-4D97-AF65-F5344CB8AC3E}">
        <p14:creationId xmlns:p14="http://schemas.microsoft.com/office/powerpoint/2010/main" val="404282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E9730-0CE2-4C88-98D1-9632CD4721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/>
              <a:t>Рекомендована література</a:t>
            </a: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323D0B5-1782-4C94-BDC1-722C8F35C9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7334" y="1557867"/>
            <a:ext cx="4184035" cy="4483494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b="1" dirty="0"/>
              <a:t>Основна(базова):</a:t>
            </a:r>
            <a:endParaRPr lang="uk-UA" dirty="0"/>
          </a:p>
          <a:p>
            <a:pPr marL="0" indent="0">
              <a:buNone/>
            </a:pPr>
            <a:r>
              <a:rPr lang="uk-UA" b="1" dirty="0"/>
              <a:t> </a:t>
            </a:r>
            <a:endParaRPr lang="uk-UA" dirty="0"/>
          </a:p>
          <a:p>
            <a:r>
              <a:rPr lang="uk-UA" dirty="0"/>
              <a:t>1. Економічна теорія: Політекономія: підручник / за ред. В. Д. Базилевича. – К.: Знання, 2006. </a:t>
            </a:r>
          </a:p>
          <a:p>
            <a:r>
              <a:rPr lang="uk-UA" dirty="0"/>
              <a:t>2. Економічна теорія: </a:t>
            </a:r>
            <a:r>
              <a:rPr lang="uk-UA" dirty="0" err="1"/>
              <a:t>навч</a:t>
            </a:r>
            <a:r>
              <a:rPr lang="uk-UA" dirty="0"/>
              <a:t>. посібник / за ред. А. </a:t>
            </a:r>
            <a:r>
              <a:rPr lang="uk-UA" dirty="0" err="1"/>
              <a:t>М.Андрущенко</a:t>
            </a:r>
            <a:r>
              <a:rPr lang="uk-UA" dirty="0"/>
              <a:t>. – К.: ЦУЛ, 2009. </a:t>
            </a:r>
          </a:p>
          <a:p>
            <a:r>
              <a:rPr lang="uk-UA" dirty="0"/>
              <a:t>3. Основи економічної теорії + СD / за ред. В. А. </a:t>
            </a:r>
            <a:r>
              <a:rPr lang="uk-UA" dirty="0" err="1"/>
              <a:t>Предборського</a:t>
            </a:r>
            <a:r>
              <a:rPr lang="uk-UA" dirty="0"/>
              <a:t>. – К.: Кондор, 2009.</a:t>
            </a:r>
          </a:p>
          <a:p>
            <a:endParaRPr lang="uk-UA" dirty="0"/>
          </a:p>
        </p:txBody>
      </p:sp>
      <p:sp>
        <p:nvSpPr>
          <p:cNvPr id="4" name="Місце для вмісту 3">
            <a:extLst>
              <a:ext uri="{FF2B5EF4-FFF2-40B4-BE49-F238E27FC236}">
                <a16:creationId xmlns:a16="http://schemas.microsoft.com/office/drawing/2014/main" id="{732FAC71-5404-410E-96AF-DF3989D947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1557867"/>
            <a:ext cx="4184034" cy="448349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uk-UA" b="1" dirty="0"/>
              <a:t>Допоміжна</a:t>
            </a:r>
            <a:endParaRPr lang="uk-UA" dirty="0"/>
          </a:p>
          <a:p>
            <a:r>
              <a:rPr lang="uk-UA" dirty="0"/>
              <a:t>1. Кравченко О. А. Мікроекономіка: теорія і практикум: навчальний посібник / О. А. Кравченко. – Одеса: </a:t>
            </a:r>
            <a:r>
              <a:rPr lang="uk-UA" dirty="0" err="1"/>
              <a:t>Астропринт</a:t>
            </a:r>
            <a:r>
              <a:rPr lang="uk-UA" dirty="0"/>
              <a:t>, 2014. – 255 с.</a:t>
            </a:r>
          </a:p>
          <a:p>
            <a:r>
              <a:rPr lang="uk-UA" dirty="0"/>
              <a:t>2. </a:t>
            </a:r>
            <a:r>
              <a:rPr lang="uk-UA" dirty="0" err="1"/>
              <a:t>Кучерявенко</a:t>
            </a:r>
            <a:r>
              <a:rPr lang="uk-UA" dirty="0"/>
              <a:t> І.А. Макроекономіка: практикум: навчальний посібник / І. А. </a:t>
            </a:r>
            <a:r>
              <a:rPr lang="uk-UA" dirty="0" err="1"/>
              <a:t>Кучерявенко</a:t>
            </a:r>
            <a:r>
              <a:rPr lang="uk-UA" dirty="0"/>
              <a:t>. – К.: </a:t>
            </a:r>
            <a:r>
              <a:rPr lang="uk-UA" dirty="0" err="1"/>
              <a:t>Вікар</a:t>
            </a:r>
            <a:r>
              <a:rPr lang="uk-UA" dirty="0"/>
              <a:t>, 2008. – 239 с.</a:t>
            </a:r>
          </a:p>
          <a:p>
            <a:r>
              <a:rPr lang="uk-UA" dirty="0"/>
              <a:t>3. Основи економічної теорії. Навчальний посібник / О.М. </a:t>
            </a:r>
            <a:r>
              <a:rPr lang="uk-UA" dirty="0" err="1"/>
              <a:t>Зухба</a:t>
            </a:r>
            <a:r>
              <a:rPr lang="uk-UA" dirty="0"/>
              <a:t>, Л.І. Ляшенко. – Донецьк: </a:t>
            </a:r>
            <a:r>
              <a:rPr lang="uk-UA" dirty="0" err="1"/>
              <a:t>ДонНТУ</a:t>
            </a:r>
            <a:r>
              <a:rPr lang="uk-UA" dirty="0"/>
              <a:t>, 2013. – 276 с. </a:t>
            </a:r>
          </a:p>
          <a:p>
            <a:r>
              <a:rPr lang="uk-UA" dirty="0"/>
              <a:t>4. Попов О. Є. Мікроекономіка: навчально-практичний посібник для самостійного вивчення дисципліни / О. Є. Попов, І. М. Колесніченко, А. В. Литвиненко. – Х.: ХНЕУ, 2013. – 335 с </a:t>
            </a:r>
          </a:p>
          <a:p>
            <a:endParaRPr lang="uk-UA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BF5E45BF-655D-4C52-9C3C-255D0B10BB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038" y="4300714"/>
            <a:ext cx="1952625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313930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130</TotalTime>
  <Words>573</Words>
  <Application>Microsoft Office PowerPoint</Application>
  <PresentationFormat>Широкий екран</PresentationFormat>
  <Paragraphs>26</Paragraphs>
  <Slides>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Аспект</vt:lpstr>
      <vt:lpstr>Вибірковий освітній компонент «Основи економічної теорії»</vt:lpstr>
      <vt:lpstr>Навчальна логістика</vt:lpstr>
      <vt:lpstr>Навчальна логістика</vt:lpstr>
      <vt:lpstr>Рекомендована література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«Планування виробництва» Галузь знань:     07 УПРАВЛІННЯ ТА АДМІНІСТРУВАННЯ   Спеціальність:  073 Менеджмент  Освітньо-професійна програма: «Менеджмент»</dc:title>
  <dc:creator>Юлія Біляр</dc:creator>
  <cp:lastModifiedBy>IT TehNika</cp:lastModifiedBy>
  <cp:revision>14</cp:revision>
  <dcterms:created xsi:type="dcterms:W3CDTF">2024-04-16T11:52:59Z</dcterms:created>
  <dcterms:modified xsi:type="dcterms:W3CDTF">2024-10-31T07:02:02Z</dcterms:modified>
</cp:coreProperties>
</file>