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489" autoAdjust="0"/>
  </p:normalViewPr>
  <p:slideViewPr>
    <p:cSldViewPr>
      <p:cViewPr varScale="1">
        <p:scale>
          <a:sx n="48" d="100"/>
          <a:sy n="48" d="100"/>
        </p:scale>
        <p:origin x="-16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328E71-6012-4E26-98D9-7FCE15C35F04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4163F3-1467-49BE-80DD-A05D578A4B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965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163F3-1467-49BE-80DD-A05D578A4BA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5964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9534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761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85688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72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94090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54644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8467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378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2091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112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544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211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029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346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788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84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DE1D1-FDC1-493D-8238-B7078EAF44C6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990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875001" y="106906"/>
            <a:ext cx="8064896" cy="180992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2000" b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Основи</a:t>
            </a:r>
            <a:r>
              <a:rPr lang="ru-RU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електрифікація</a:t>
            </a:r>
            <a:r>
              <a:rPr lang="ru-RU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2000" b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автоматизації</a:t>
            </a:r>
            <a:endParaRPr lang="ru-RU" sz="2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000" b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сільськогосподарського</a:t>
            </a:r>
            <a:r>
              <a:rPr lang="ru-RU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виробництва</a:t>
            </a:r>
            <a:r>
              <a:rPr lang="uk-UA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</a:p>
          <a:p>
            <a:pPr algn="ctr"/>
            <a:r>
              <a:rPr lang="uk-UA" sz="1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Галузь знань: 20 Аграрні науки і продовольство</a:t>
            </a:r>
          </a:p>
          <a:p>
            <a:pPr algn="ctr"/>
            <a:r>
              <a:rPr lang="uk-UA" sz="1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Спеціальність: 201 Агрономія</a:t>
            </a:r>
          </a:p>
          <a:p>
            <a:pPr algn="ctr"/>
            <a:r>
              <a:rPr lang="uk-UA" sz="1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Освітньо-професійна програма:</a:t>
            </a:r>
          </a:p>
          <a:p>
            <a:pPr algn="ctr"/>
            <a:r>
              <a:rPr lang="uk-UA" sz="1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«Організація і технологія ведення фермерського господарства»</a:t>
            </a:r>
            <a:endParaRPr lang="uk-UA" sz="1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61634" y="1916832"/>
            <a:ext cx="8291630" cy="2736304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20000"/>
              </a:spcBef>
            </a:pP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Предметом вивчення навчальної дисципліни “Основи</a:t>
            </a:r>
          </a:p>
          <a:p>
            <a:pPr lvl="0" algn="ctr">
              <a:spcBef>
                <a:spcPct val="20000"/>
              </a:spcBef>
            </a:pP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електрифікації та автоматизації сільськогосподарського</a:t>
            </a:r>
          </a:p>
          <a:p>
            <a:pPr lvl="0" algn="ctr">
              <a:spcBef>
                <a:spcPct val="20000"/>
              </a:spcBef>
            </a:pP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виробництва” є основні питання електрифікації, автоматизації і</a:t>
            </a:r>
          </a:p>
          <a:p>
            <a:pPr lvl="0" algn="ctr">
              <a:spcBef>
                <a:spcPct val="20000"/>
              </a:spcBef>
            </a:pP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експлуатації електроустановок, що використовуються в</a:t>
            </a:r>
          </a:p>
          <a:p>
            <a:pPr lvl="0" algn="ctr">
              <a:spcBef>
                <a:spcPct val="20000"/>
              </a:spcBef>
            </a:pP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сільськогосподарському виробництві, а також формування у</a:t>
            </a:r>
          </a:p>
          <a:p>
            <a:pPr lvl="0" algn="ctr">
              <a:spcBef>
                <a:spcPct val="20000"/>
              </a:spcBef>
            </a:pP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майбутніх спеціалістів професійних знань та практичних навиків</a:t>
            </a:r>
          </a:p>
          <a:p>
            <a:pPr lvl="0" algn="ctr">
              <a:spcBef>
                <a:spcPct val="20000"/>
              </a:spcBef>
            </a:pP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щодо проектування систем автоматики з використанням сучасних</a:t>
            </a:r>
          </a:p>
          <a:p>
            <a:pPr lvl="0" algn="ctr">
              <a:spcBef>
                <a:spcPct val="20000"/>
              </a:spcBef>
            </a:pP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технічних засобів.</a:t>
            </a:r>
            <a:endParaRPr lang="uk-UA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000" y="4869160"/>
            <a:ext cx="384101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5" y="4869160"/>
            <a:ext cx="3863841" cy="1604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475655" y="94869"/>
            <a:ext cx="7236327" cy="11521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Навчальна логістика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8032" y="1326258"/>
            <a:ext cx="8229600" cy="5127077"/>
          </a:xfr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uk-UA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вивченні дисципліни студенти повинні знати:</a:t>
            </a:r>
          </a:p>
          <a:p>
            <a:pPr lvl="0"/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фізичні процеси, що відбуваються в лінійних електричних і</a:t>
            </a:r>
          </a:p>
          <a:p>
            <a:pPr lvl="0"/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магнітних колах постійного і змінного струму, елементарні</a:t>
            </a:r>
          </a:p>
          <a:p>
            <a:pPr lvl="0"/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їх розрахунку ;</a:t>
            </a:r>
          </a:p>
          <a:p>
            <a:pPr lvl="0"/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будову і принцип дії силового електрообладнання;</a:t>
            </a:r>
          </a:p>
          <a:p>
            <a:pPr lvl="0"/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вимоги безпеки праці, електробезпеки і пожежної безпеки.</a:t>
            </a:r>
          </a:p>
          <a:p>
            <a:pPr lvl="0"/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вміти:</a:t>
            </a:r>
          </a:p>
          <a:p>
            <a:pPr lvl="0"/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розраховувати прості лінійні електричні кола, проводити ремонт,</a:t>
            </a:r>
          </a:p>
          <a:p>
            <a:pPr lvl="0"/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монтаж, настроювання електротехнічного обладнання;</a:t>
            </a:r>
          </a:p>
          <a:p>
            <a:pPr lvl="0"/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проводити обслуговування, виявляти </a:t>
            </a: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</a:p>
          <a:p>
            <a:pPr marL="0" lvl="0" indent="0">
              <a:buNone/>
            </a:pP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ліквідувати неполадки в</a:t>
            </a:r>
          </a:p>
          <a:p>
            <a:pPr lvl="0"/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силових і освітлювальних </a:t>
            </a: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установках</a:t>
            </a:r>
          </a:p>
          <a:p>
            <a:pPr marL="0" lvl="0" indent="0">
              <a:buNone/>
            </a:pP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електроприводах.</a:t>
            </a:r>
            <a:endParaRPr lang="uk-UA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725144"/>
            <a:ext cx="3246271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17905" y="347696"/>
            <a:ext cx="4911133" cy="387339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uk-UA" b="1" dirty="0">
                <a:solidFill>
                  <a:schemeClr val="tx1"/>
                </a:solidFill>
              </a:rPr>
              <a:t>Електроенергетика – це є найважливіша і </a:t>
            </a:r>
            <a:r>
              <a:rPr lang="uk-UA" b="1" dirty="0" smtClean="0">
                <a:solidFill>
                  <a:schemeClr val="tx1"/>
                </a:solidFill>
              </a:rPr>
              <a:t>найперспективніша складова </a:t>
            </a:r>
            <a:r>
              <a:rPr lang="uk-UA" b="1" dirty="0">
                <a:solidFill>
                  <a:schemeClr val="tx1"/>
                </a:solidFill>
              </a:rPr>
              <a:t>частина загальної енергетики сільського господарства. </a:t>
            </a:r>
            <a:r>
              <a:rPr lang="uk-UA" b="1" dirty="0" smtClean="0">
                <a:solidFill>
                  <a:schemeClr val="tx1"/>
                </a:solidFill>
              </a:rPr>
              <a:t>Тому для </a:t>
            </a:r>
            <a:r>
              <a:rPr lang="uk-UA" b="1" dirty="0">
                <a:solidFill>
                  <a:schemeClr val="tx1"/>
                </a:solidFill>
              </a:rPr>
              <a:t>майбутніх фахівців так важливо мати основні поняття </a:t>
            </a:r>
            <a:r>
              <a:rPr lang="uk-UA" b="1" dirty="0" smtClean="0">
                <a:solidFill>
                  <a:schemeClr val="tx1"/>
                </a:solidFill>
              </a:rPr>
              <a:t>загальної електротехніки</a:t>
            </a:r>
            <a:r>
              <a:rPr lang="uk-UA" b="1" dirty="0">
                <a:solidFill>
                  <a:schemeClr val="tx1"/>
                </a:solidFill>
              </a:rPr>
              <a:t>, електроніки, автоматики, електричних вимірювань</a:t>
            </a:r>
            <a:r>
              <a:rPr lang="uk-UA" b="1" dirty="0" smtClean="0">
                <a:solidFill>
                  <a:schemeClr val="tx1"/>
                </a:solidFill>
              </a:rPr>
              <a:t>, питань </a:t>
            </a:r>
            <a:r>
              <a:rPr lang="uk-UA" b="1" dirty="0">
                <a:solidFill>
                  <a:schemeClr val="tx1"/>
                </a:solidFill>
              </a:rPr>
              <a:t>електрифікації, автоматизації і експлуатації електроустановок</a:t>
            </a:r>
            <a:r>
              <a:rPr lang="uk-UA" b="1" dirty="0" smtClean="0">
                <a:solidFill>
                  <a:schemeClr val="tx1"/>
                </a:solidFill>
              </a:rPr>
              <a:t>, що </a:t>
            </a:r>
            <a:r>
              <a:rPr lang="uk-UA" b="1" dirty="0">
                <a:solidFill>
                  <a:schemeClr val="tx1"/>
                </a:solidFill>
              </a:rPr>
              <a:t>використовуються в с-г виробництві.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23528" y="1340769"/>
            <a:ext cx="3672408" cy="5202540"/>
          </a:xfr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25000" lnSpcReduction="20000"/>
          </a:bodyPr>
          <a:lstStyle/>
          <a:p>
            <a:pPr algn="ctr"/>
            <a:r>
              <a:rPr lang="uk-UA" sz="4400" dirty="0">
                <a:solidFill>
                  <a:schemeClr val="tx1"/>
                </a:solidFill>
              </a:rPr>
              <a:t> </a:t>
            </a:r>
            <a:endParaRPr lang="ru-RU" sz="4400" b="1" dirty="0">
              <a:solidFill>
                <a:schemeClr val="tx1"/>
              </a:solidFill>
            </a:endParaRPr>
          </a:p>
          <a:p>
            <a:pPr lvl="0"/>
            <a:r>
              <a:rPr lang="uk-UA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r>
              <a:rPr lang="uk-UA" sz="4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Балабанова</a:t>
            </a:r>
            <a:r>
              <a:rPr lang="uk-UA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Л.В. Маркетинг </a:t>
            </a:r>
            <a:r>
              <a:rPr lang="uk-UA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В. Я. </a:t>
            </a:r>
            <a:r>
              <a:rPr lang="uk-UA" sz="4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Терновик</a:t>
            </a:r>
            <a:r>
              <a:rPr lang="uk-UA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«Основи електрифікації і </a:t>
            </a:r>
            <a:r>
              <a:rPr lang="uk-UA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автоматизації сільськогосподарського </a:t>
            </a:r>
            <a:r>
              <a:rPr lang="uk-UA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виробництва », Київ, «Аграрна освіта», 2009</a:t>
            </a:r>
          </a:p>
          <a:p>
            <a:pPr lvl="0"/>
            <a:r>
              <a:rPr lang="uk-UA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І. І. </a:t>
            </a:r>
            <a:r>
              <a:rPr lang="uk-UA" sz="4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Ривенко</a:t>
            </a:r>
            <a:r>
              <a:rPr lang="uk-UA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 Механізація і </a:t>
            </a:r>
            <a:r>
              <a:rPr lang="uk-UA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4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втоматизація</a:t>
            </a:r>
            <a:r>
              <a:rPr lang="uk-UA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тваринництва», Київ</a:t>
            </a:r>
            <a:r>
              <a:rPr lang="uk-UA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Вища </a:t>
            </a:r>
            <a:r>
              <a:rPr lang="uk-UA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школа – 2004</a:t>
            </a:r>
          </a:p>
          <a:p>
            <a:pPr lvl="0"/>
            <a:r>
              <a:rPr lang="uk-UA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А. А. </a:t>
            </a:r>
            <a:r>
              <a:rPr lang="uk-UA" sz="4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Яворський</a:t>
            </a:r>
            <a:r>
              <a:rPr lang="uk-UA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«Механізація і електрифікація </a:t>
            </a:r>
            <a:r>
              <a:rPr lang="uk-UA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тваринницьких ферм</a:t>
            </a:r>
            <a:r>
              <a:rPr lang="uk-UA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», Київ, Вища школа – 1982</a:t>
            </a:r>
          </a:p>
          <a:p>
            <a:pPr lvl="0"/>
            <a:r>
              <a:rPr lang="uk-UA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Валовий Д.М. Теоретичні основи електротехніки : </a:t>
            </a:r>
            <a:r>
              <a:rPr lang="uk-UA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конспект лекцій</a:t>
            </a:r>
            <a:r>
              <a:rPr lang="uk-UA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uk-UA" sz="4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–Немішаєве</a:t>
            </a:r>
            <a:r>
              <a:rPr lang="uk-UA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 НМЦ, 2002. – 196 с.</a:t>
            </a:r>
          </a:p>
          <a:p>
            <a:pPr lvl="0"/>
            <a:r>
              <a:rPr lang="uk-UA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Гончар В.Ф., Тищенко Л.П. Електрообладнання і </a:t>
            </a:r>
            <a:r>
              <a:rPr lang="uk-UA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автоматизація сільськогосподарських </a:t>
            </a:r>
            <a:r>
              <a:rPr lang="uk-UA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агрегатів і установок. – Київ : Вища школа</a:t>
            </a:r>
            <a:r>
              <a:rPr lang="uk-UA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1989</a:t>
            </a:r>
            <a:r>
              <a:rPr lang="uk-UA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– 343 с.</a:t>
            </a:r>
          </a:p>
          <a:p>
            <a:pPr lvl="0"/>
            <a:r>
              <a:rPr lang="uk-UA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</a:t>
            </a:r>
            <a:r>
              <a:rPr lang="uk-UA" sz="4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Гуржій</a:t>
            </a:r>
            <a:r>
              <a:rPr lang="uk-UA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А.М., </a:t>
            </a:r>
            <a:r>
              <a:rPr lang="uk-UA" sz="4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Поворознюк</a:t>
            </a:r>
            <a:r>
              <a:rPr lang="uk-UA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М.І. Електричні і </a:t>
            </a:r>
            <a:r>
              <a:rPr lang="uk-UA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радіотехнічні вимірювання</a:t>
            </a:r>
            <a:r>
              <a:rPr lang="uk-UA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– Київ : Навчальна книга, 2002.</a:t>
            </a:r>
          </a:p>
          <a:p>
            <a:pPr lvl="0"/>
            <a:r>
              <a:rPr lang="uk-UA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Волох П.В., </a:t>
            </a:r>
            <a:r>
              <a:rPr lang="uk-UA" sz="4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Цоколенко</a:t>
            </a:r>
            <a:r>
              <a:rPr lang="uk-UA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М.П., </a:t>
            </a:r>
            <a:r>
              <a:rPr lang="uk-UA" sz="4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Ревенко</a:t>
            </a:r>
            <a:r>
              <a:rPr lang="uk-UA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Л.В. Довідникова книга </a:t>
            </a:r>
            <a:r>
              <a:rPr lang="uk-UA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електроенергетики</a:t>
            </a:r>
            <a:r>
              <a:rPr lang="uk-UA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– Київ : Аграрна освіта, 2014. – 506 </a:t>
            </a:r>
            <a:r>
              <a:rPr lang="uk-UA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endParaRPr lang="uk-UA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85752" y="421991"/>
            <a:ext cx="2714257" cy="77476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Рекомендована література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0638" y="4365104"/>
            <a:ext cx="4864479" cy="2087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254</TotalTime>
  <Words>216</Words>
  <Application>Microsoft Office PowerPoint</Application>
  <PresentationFormat>Экран (4:3)</PresentationFormat>
  <Paragraphs>39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Легкий дым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Силабус навчальної дисципліни «Зовнішньоекономічна діяльність»</dc:title>
  <dc:creator>User</dc:creator>
  <cp:lastModifiedBy>Tanya</cp:lastModifiedBy>
  <cp:revision>35</cp:revision>
  <dcterms:created xsi:type="dcterms:W3CDTF">2024-04-15T18:54:48Z</dcterms:created>
  <dcterms:modified xsi:type="dcterms:W3CDTF">2024-10-21T09:16:12Z</dcterms:modified>
</cp:coreProperties>
</file>