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89" autoAdjust="0"/>
  </p:normalViewPr>
  <p:slideViewPr>
    <p:cSldViewPr>
      <p:cViewPr varScale="1">
        <p:scale>
          <a:sx n="48" d="100"/>
          <a:sy n="48" d="100"/>
        </p:scale>
        <p:origin x="-16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8E71-6012-4E26-98D9-7FCE15C35F0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63F3-1467-49BE-80DD-A05D578A4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53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76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56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72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9409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464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846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0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54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21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29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4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78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8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99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03648" y="116632"/>
            <a:ext cx="7355160" cy="14401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</a:t>
            </a: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йна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</a:t>
            </a: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єнтац</a:t>
            </a: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випускник</a:t>
            </a: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ВН3» </a:t>
            </a:r>
            <a:endParaRPr lang="ru-RU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Галузь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знань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20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Аграрні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науки та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продовольство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Спеціальність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201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Агрономія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Освітньо-професійна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програма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«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Організація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технологія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ведення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фермерського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господарства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uk-UA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9208" y="1556792"/>
            <a:ext cx="8229600" cy="296595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 smtClean="0"/>
              <a:t>         </a:t>
            </a: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Предметом вивчення є: сутність системи міжнародних економічних відносин; дослідження світового ринку та його сегментів; основні макроекономічні інструменти; сутність міжнародних розрахунків; діяльність транснаціональних корпорацій у сучасній глобальній системі; сучасні тенденції зміни глобальної економічної системи</a:t>
            </a:r>
          </a:p>
          <a:p>
            <a:pPr algn="just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Метою освітньої компоненти «Світова економіка та міжнародні економічні відносини» є формування системи теоретичних знань і прикладних навичок в поглибленому вивченні закономірностей розвитку світової економічної системи та форм міжнародних економічних відносин.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572819"/>
            <a:ext cx="3384376" cy="231601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661900"/>
            <a:ext cx="3744416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67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59832" y="1196752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19672" y="188640"/>
            <a:ext cx="7056784" cy="11967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4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логістика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59632" y="1482860"/>
            <a:ext cx="7704856" cy="302433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Основними завданнями навчальної дисципліни на сучасному етапі є:  Визначення ринку праці . Особливості визначення об’єкта ринку праці. Структура ринку праці, його елементи.  Класифікація та сегментація ринку праці. Ринок праці як складова ринкової системи.  Функції ринку праці та необхідність його регулювання.  Завдання центрів зайнятості та їх структура. Процедура звернення до центрів зайнятості випускників ВНЗ щодо працевлаштування.  Заходи сприяння зайнятості сільського населення.  Підготовка, перепідготовка і підвищення кваліфікації фахівців з метою ефективного використання трудових ресурсів в селі</a:t>
            </a:r>
            <a:r>
              <a:rPr lang="ru-RU" dirty="0" smtClean="0"/>
              <a:t>. 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669281"/>
            <a:ext cx="5040560" cy="21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756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75656" y="332656"/>
            <a:ext cx="2592288" cy="10081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література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57514" y="84683"/>
            <a:ext cx="4824536" cy="420650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Метою навчальної дисципліни «Професійна орієнтація випускників на ринку праці» є </a:t>
            </a:r>
          </a:p>
          <a:p>
            <a:r>
              <a:rPr lang="uk-UA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надання здобувачам освіти необхідних теоретичних і практичних знань для подальшого працевлаштування, оволодіння навичками використання різноманітних способів пошуку роботи, набуття досвіду пошуку роботи та вміння презентувати свої знання, уміння та навички майбутньому роботодавцю.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15698" y="1484784"/>
            <a:ext cx="3096344" cy="51125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література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Конституція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.-К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Преса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України,1996р.-52с. 2. Закон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«Про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зайнятість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населення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Відомості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Верховної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Ради (ВВР),1991.-№14-170с. 3. Закон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«Про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організації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роботодавців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Офіційний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вісник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,2001 3 25 -1097с. 4. Молодь на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порозі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самостійного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життя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Дмитрук Д.А., Яременко О.О.,-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Державний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.-т проблем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сім’ї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молоді,2004-166с. 5.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проблеми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працевлаштування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молоді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О.М.Балакірєва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О.О.Яременко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..-К: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Державний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.-т проблем </a:t>
            </a:r>
            <a:r>
              <a:rPr lang="ru-RU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сім’ї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молоді,2004- 132с.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352965"/>
            <a:ext cx="3907532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72692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211</TotalTime>
  <Words>353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Легкий дым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«Зовнішньоекономічна діяльність»</dc:title>
  <dc:creator>User</dc:creator>
  <cp:lastModifiedBy>Tanya</cp:lastModifiedBy>
  <cp:revision>30</cp:revision>
  <dcterms:created xsi:type="dcterms:W3CDTF">2024-04-15T18:54:48Z</dcterms:created>
  <dcterms:modified xsi:type="dcterms:W3CDTF">2024-10-18T10:23:02Z</dcterms:modified>
</cp:coreProperties>
</file>