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7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41884" y="86636"/>
            <a:ext cx="7200800" cy="19022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</a:p>
          <a:p>
            <a:pPr lvl="0" algn="ctr"/>
            <a:r>
              <a:rPr lang="uk-UA" b="1" dirty="0" smtClean="0">
                <a:solidFill>
                  <a:schemeClr val="tx1"/>
                </a:solidFill>
              </a:rPr>
              <a:t>«Основи агробізнесу» </a:t>
            </a:r>
          </a:p>
          <a:p>
            <a:pPr lvl="0" algn="ctr"/>
            <a:r>
              <a:rPr lang="uk-UA" b="1" dirty="0" smtClean="0">
                <a:solidFill>
                  <a:schemeClr val="tx1"/>
                </a:solidFill>
              </a:rPr>
              <a:t>Галузь знань: 20 Аграрні науки і продовольство Спеціальність: 201 Агрономія Освітньо-професійна програма «Організація і технологія ведення фермерського господарства»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988840"/>
            <a:ext cx="8280920" cy="216024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дисципліни «Основи агробізнесу» сприяє формуванню у студентів уявлення про систему економічних відносин між складовими агропромислового комплексу — від вирощування сільськогосподарської сировини до продажу готової продукції.</a:t>
            </a:r>
            <a:endParaRPr lang="uk-UA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4149080"/>
            <a:ext cx="8244408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8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74011" y="0"/>
            <a:ext cx="7128792" cy="8367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836712"/>
            <a:ext cx="7975219" cy="468052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дисципліни «Основи агробізнесу» забезпечує: здатність до абстрактного мислення, аналізу та синтезу; здатність застосовувати знання у практичних ситуаціях; знання та розуміння предметної області професійної діяльності; здатність до пошуку, оброблення та аналізу інформації з різних джерел. Спеціальні компетентності: здатність виявляти закономірності функціонування сучасної економіки на мікро- та макрорівні; здатність використовувати нормативні та правові акти, як у вітчизняній, так і у міжнародній площині, що регламентують професійну діяльність; здатність описувати економічні та соціальні процеси та явища на основі теоретичних та прикладних моделей, аналізувати й змістовно інтерпретувати отримані результати; здатність поглиблено аналізувати проблеми та явища в одній або декількох професійних сферах у межах спеціальності.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323" y="5085184"/>
            <a:ext cx="4320480" cy="191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7" y="404664"/>
            <a:ext cx="259228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404664"/>
            <a:ext cx="4392488" cy="54726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«Основи агробізнесу» дає можливість: </a:t>
            </a:r>
          </a:p>
          <a:p>
            <a:pPr algn="just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1.Формулювати суть основних засад агробізнесу, його передумов та принципів, організаційних форм, особливості управління в них. 2. Виокремлювати особливості розвитку агробізнесу та основні форми державного регулювання ним. 3. Виокремлювати особливості розвитку окремих сфер агробізнесу (сільського господарства, переробної промисловості, </a:t>
            </a:r>
            <a:r>
              <a:rPr lang="uk-UA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агросервісу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агрокомерції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4. Вміти забезпечувати ефективне функціонування суб'єктів агробізнесу. 5. Виділяти найбільш пріоритетні напрями досягнення високої ефективності господарської діяльності підприємств. 6. Вміти аналізувати статистичні та картографічні матеріали, літературні джерела з метою виявлення сучасних тенденцій розвитку агробізнесу в Україні та регіонах світу. 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1628800"/>
            <a:ext cx="3240360" cy="47525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Базова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Ільчук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М.М.,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Іщенко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Т.Д.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Підприємницька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агробізнес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підручник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Вища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2016. 543с. 2.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Павловська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Л.Д.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підприємства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навчальний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посібник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Житомир: Вид-во ЖНАЕУ, 2019. 640 с. 3.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Малік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М.Й.,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Федієнко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П.М.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Аграрна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реформа і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розвиток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підприємництва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ІАЕ УААН, 2018. 271 с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9522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211</TotalTime>
  <Words>358</Words>
  <Application>Microsoft Office PowerPoint</Application>
  <PresentationFormat>Экран (4:3)</PresentationFormat>
  <Paragraphs>11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30</cp:revision>
  <dcterms:created xsi:type="dcterms:W3CDTF">2024-04-15T18:54:48Z</dcterms:created>
  <dcterms:modified xsi:type="dcterms:W3CDTF">2024-10-18T10:21:47Z</dcterms:modified>
</cp:coreProperties>
</file>