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47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4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5D94D-5C19-483A-B0B0-9776131BAD5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A5B3E7-FED5-4D18-9F72-A8BC4DA675D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3905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326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500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2548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0803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4938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8482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1675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6318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5702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552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4228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14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428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221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297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545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ACF3A-3B78-4A94-86A5-4BF946EFD27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750B99-1764-4C0E-9D8C-BC8E59A16C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834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6022A1-B438-4852-84F2-72D6A8ABC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 освітній компонент 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«Судова експертиза»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2B7510F-F550-4BBE-A49A-504AE4A08F4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08 Право </a:t>
            </a:r>
          </a:p>
          <a:p>
            <a:pPr algn="ctr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Спеціальність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ctr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081 Право </a:t>
            </a:r>
          </a:p>
          <a:p>
            <a:pPr algn="ctr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«Право»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pic>
        <p:nvPicPr>
          <p:cNvPr id="2050" name="Picture 2" descr="Судова експертиза як камінь спотикання для багатьох реформ">
            <a:extLst>
              <a:ext uri="{FF2B5EF4-FFF2-40B4-BE49-F238E27FC236}">
                <a16:creationId xmlns:a16="http://schemas.microsoft.com/office/drawing/2014/main" id="{8C485AC9-A10F-4D3B-830E-811599501F1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772" y="2133600"/>
            <a:ext cx="4161839" cy="3904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8693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D5720E6-A506-400A-9DC6-2F28A1D5D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77008" y="173536"/>
            <a:ext cx="5247861" cy="3894881"/>
          </a:xfrm>
        </p:spPr>
        <p:txBody>
          <a:bodyPr>
            <a:normAutofit fontScale="70000" lnSpcReduction="20000"/>
          </a:bodyPr>
          <a:lstStyle/>
          <a:p>
            <a:pPr algn="ctr"/>
            <a:endParaRPr lang="ru-RU" sz="1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</a:t>
            </a:r>
            <a:b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Судова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експертиза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b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вивченню</a:t>
            </a:r>
            <a:b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здобувачами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передвищої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майбутніми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юристами </a:t>
            </a:r>
            <a:r>
              <a:rPr lang="ru-RU" sz="2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</a:t>
            </a:r>
            <a:r>
              <a:rPr lang="uk-UA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закономірності створення і функціонування правових, методологічних та організаційних основ судово-експертної діяльності, формування умінь та навичок щодо застосування теоретичних знань в практичній діяльності з розслідування та розкриття кримінальних правопорушень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E151980-DC2E-4666-BE48-F95E9F9F8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33422" y="921026"/>
            <a:ext cx="4313864" cy="5015948"/>
          </a:xfrm>
        </p:spPr>
        <p:txBody>
          <a:bodyPr>
            <a:normAutofit fontScale="70000" lnSpcReduction="20000"/>
          </a:bodyPr>
          <a:lstStyle/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Процесуальні основи проведення судових експертиз</a:t>
            </a:r>
          </a:p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2. Організаційні основи проведення судових експертиз</a:t>
            </a:r>
          </a:p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3. Наукові та методичні основи судових експертиз</a:t>
            </a:r>
          </a:p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4. Судова </a:t>
            </a:r>
            <a:r>
              <a:rPr lang="uk-UA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трасологічна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експертиза</a:t>
            </a:r>
          </a:p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5. Судові експертизи документів</a:t>
            </a:r>
          </a:p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6. Судово-балістична експертиза</a:t>
            </a:r>
          </a:p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7. Судово-матеріалознавчі експертизи</a:t>
            </a:r>
          </a:p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8. Судово-біологічна і судово-</a:t>
            </a:r>
            <a:r>
              <a:rPr lang="uk-UA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грунтознавча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експертизи</a:t>
            </a:r>
          </a:p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9. Судова експертиза матеріалів відео і звукозапису</a:t>
            </a:r>
          </a:p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10. Судова	експертиза комп’ютерної техніки програмних  продуктів</a:t>
            </a:r>
          </a:p>
          <a:p>
            <a:endParaRPr lang="uk-UA" dirty="0"/>
          </a:p>
        </p:txBody>
      </p:sp>
      <p:sp>
        <p:nvSpPr>
          <p:cNvPr id="5" name="AutoShape 2" descr="Скачать картинки Судебная экспертиза, стоковые фото Судебная ...">
            <a:extLst>
              <a:ext uri="{FF2B5EF4-FFF2-40B4-BE49-F238E27FC236}">
                <a16:creationId xmlns:a16="http://schemas.microsoft.com/office/drawing/2014/main" id="{00077E37-A3A7-4641-8A75-8049E7C0F5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03843" y="2826026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DB969CC-3919-4FCC-B86E-F6E783341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2602" y="4068417"/>
            <a:ext cx="4045226" cy="2696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1539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6738B2-5A9C-42BA-8540-73E18F434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364435"/>
            <a:ext cx="8911687" cy="1280890"/>
          </a:xfrm>
        </p:spPr>
        <p:txBody>
          <a:bodyPr/>
          <a:lstStyle/>
          <a:p>
            <a:pPr algn="ctr"/>
            <a:r>
              <a:rPr lang="uk-UA" b="1" i="1" dirty="0"/>
              <a:t>Нормативно-правові акти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27F3DC4-9228-472E-AC68-C484EAEB1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1175379"/>
            <a:ext cx="4313864" cy="3777622"/>
          </a:xfrm>
        </p:spPr>
        <p:txBody>
          <a:bodyPr>
            <a:noAutofit/>
          </a:bodyPr>
          <a:lstStyle/>
          <a:p>
            <a:pPr lvl="0"/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„Про розвиток та вдосконалення судово-медичної служби України” № 6, 17 січня 1995 р.</a:t>
            </a:r>
          </a:p>
          <a:p>
            <a:pPr lvl="0"/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Рудник В.І. Судова медицина.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посібник К.: Книжкове видавництво НАУ, 2007.  </a:t>
            </a:r>
          </a:p>
          <a:p>
            <a:pPr lvl="0"/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Рудник В.І. Судова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М.В.Банчук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В.В.Войченко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Г.А.Зарицький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ін. Процесуальні, організаційні та етичні основи судово-медичної експертизи. Навчально-методичний посібник. Київ, 2010.</a:t>
            </a:r>
          </a:p>
          <a:p>
            <a:pPr lvl="0"/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Є.М. Білецький, Г.А. Білецька. Судова медицина та судова психіатрія. Навчальний посібник. - 2-е вид.,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Х.: Одіссей, 2011. </a:t>
            </a:r>
          </a:p>
          <a:p>
            <a:pPr lvl="0"/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С.С.Борщ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А.О.Моргун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В.В.Хижняк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ін. Удосконалення роботи судово-медичної служби України. Монографія. Х.:ФОП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Бровін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О.В., 2018.</a:t>
            </a:r>
          </a:p>
          <a:p>
            <a:pPr lvl="0"/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А.Х.Завальнюк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Г.Ф.Кривда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І.Ю.Юхимець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Етично-правові аспекти лікарської діяльності в Україні. Монографія. Одеса: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Астропринт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2008. </a:t>
            </a:r>
          </a:p>
          <a:p>
            <a:pPr lvl="0"/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А.Х.Завальнюк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Г.Ф.Кривда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І.Ю.Юхимець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Отрути та отруєння: судово-медичний аспекті. Монографія. Одеса: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Астропринт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2009. </a:t>
            </a:r>
          </a:p>
          <a:p>
            <a:pPr lvl="0"/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України «Про судову експертизу» № 4038-12: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текст прийнятий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Радою України 25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лют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1994 р.: Із змінами та </a:t>
            </a:r>
            <a:r>
              <a:rPr lang="uk-UA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</a:t>
            </a:r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станом на 1 січ 2004 р. - К.: Ін Юре, 2004. </a:t>
            </a:r>
          </a:p>
          <a:p>
            <a:endParaRPr lang="uk-UA" sz="1200" dirty="0"/>
          </a:p>
        </p:txBody>
      </p:sp>
      <p:pic>
        <p:nvPicPr>
          <p:cNvPr id="4098" name="Picture 2" descr="Судово медичної експертизи картинки, стокові Судово медичної ...">
            <a:extLst>
              <a:ext uri="{FF2B5EF4-FFF2-40B4-BE49-F238E27FC236}">
                <a16:creationId xmlns:a16="http://schemas.microsoft.com/office/drawing/2014/main" id="{95438563-3C8E-4B40-BD3B-539677EB270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506" y="1431235"/>
            <a:ext cx="5055378" cy="4744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0341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413</Words>
  <Application>Microsoft Office PowerPoint</Application>
  <PresentationFormat>Широкий екран</PresentationFormat>
  <Paragraphs>26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Times New Roman</vt:lpstr>
      <vt:lpstr>Wingdings 3</vt:lpstr>
      <vt:lpstr>Віхоть</vt:lpstr>
      <vt:lpstr>Вибірковий освітній компонент  «Судова експертиза»</vt:lpstr>
      <vt:lpstr>Презентація PowerPoint</vt:lpstr>
      <vt:lpstr>Нормативно-правові акти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дисципліни  «Судова експертиза»</dc:title>
  <dc:creator>1</dc:creator>
  <cp:lastModifiedBy>1</cp:lastModifiedBy>
  <cp:revision>6</cp:revision>
  <dcterms:created xsi:type="dcterms:W3CDTF">2024-10-20T16:13:52Z</dcterms:created>
  <dcterms:modified xsi:type="dcterms:W3CDTF">2024-10-31T08:43:41Z</dcterms:modified>
</cp:coreProperties>
</file>