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57" y="332200"/>
            <a:ext cx="7628516" cy="470726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7957" y="3976255"/>
            <a:ext cx="11383098" cy="1752446"/>
          </a:xfrm>
        </p:spPr>
        <p:txBody>
          <a:bodyPr>
            <a:normAutofit/>
          </a:bodyPr>
          <a:lstStyle/>
          <a:p>
            <a:r>
              <a:rPr lang="uk-UA" sz="5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ПОДАТКОВЕ ПРАВО</a:t>
            </a:r>
            <a:endParaRPr lang="uk-UA" sz="5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7957" y="5846464"/>
            <a:ext cx="6400800" cy="581891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Вибірковий освітній компонент</a:t>
            </a:r>
            <a:endParaRPr lang="uk-UA" dirty="0">
              <a:solidFill>
                <a:srgbClr val="FFFF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2139" y="332200"/>
            <a:ext cx="3143250" cy="43910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54517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 smtClean="0">
                <a:solidFill>
                  <a:srgbClr val="FFFF00"/>
                </a:solidFill>
              </a:rPr>
              <a:t>Під час вивчення здобувачі освіти:</a:t>
            </a:r>
          </a:p>
          <a:p>
            <a:pPr marL="0" indent="0" algn="just">
              <a:buNone/>
            </a:pPr>
            <a:r>
              <a:rPr lang="uk-UA" sz="2400" dirty="0" smtClean="0"/>
              <a:t>вивчають основи податкової системи та здійснення податкової політики України; загальної теорії і термінології оподаткування, класифікації податків, розгляд основних видів податків і зборів згідно з Податковим кодексом України та методикою їх розрахунків.</a:t>
            </a:r>
            <a:endParaRPr lang="uk-UA" sz="2400" dirty="0">
              <a:solidFill>
                <a:srgbClr val="FFFF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13858" y="1664494"/>
            <a:ext cx="5823960" cy="34943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986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1247" y="659167"/>
            <a:ext cx="5885266" cy="54517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 smtClean="0">
                <a:solidFill>
                  <a:srgbClr val="FFFF00"/>
                </a:solidFill>
              </a:rPr>
              <a:t>Чому це цікаво:</a:t>
            </a:r>
            <a:endParaRPr lang="uk-UA" sz="2400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uk-UA" sz="2400" dirty="0" smtClean="0"/>
              <a:t>Ви зможете засвоїти норми чинного </a:t>
            </a:r>
            <a:r>
              <a:rPr lang="uk-UA" sz="2400" dirty="0" smtClean="0"/>
              <a:t>податкового законодавства, </a:t>
            </a:r>
            <a:r>
              <a:rPr lang="uk-UA" sz="2400" dirty="0" smtClean="0"/>
              <a:t>ознайомитись </a:t>
            </a:r>
            <a:r>
              <a:rPr lang="uk-UA" sz="2400" dirty="0" smtClean="0"/>
              <a:t>із науковими працями з податкового права, а також із практикою застосування податкового законодавства, зокрема, із практикою організації правового забезпечення діяльності суб’єктів податкового права.</a:t>
            </a:r>
            <a:endParaRPr lang="uk-UA" sz="24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Архивы Податкове право | Адвокатская фирма Легалек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2818" y="853366"/>
            <a:ext cx="5399958" cy="3594347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986414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166</TotalTime>
  <Words>86</Words>
  <Application>Microsoft Office PowerPoint</Application>
  <PresentationFormat>Произвольный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Сектор</vt:lpstr>
      <vt:lpstr>ПОДАТКОВЕ ПРАВО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Історичний розвиток податкової системи в Україні</dc:title>
  <dc:creator>ACER</dc:creator>
  <cp:lastModifiedBy>XTreme.ws</cp:lastModifiedBy>
  <cp:revision>20</cp:revision>
  <dcterms:created xsi:type="dcterms:W3CDTF">2022-10-24T00:06:53Z</dcterms:created>
  <dcterms:modified xsi:type="dcterms:W3CDTF">2024-10-23T19:52:23Z</dcterms:modified>
</cp:coreProperties>
</file>