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7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E9BE-B38E-4D91-9B57-E6AE6FBB8ABA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7E9C-6648-46B6-80DF-6E148376F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7E9C-6648-46B6-80DF-6E148376FB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9C06-9A20-412F-9978-21720DDB61A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52DF-6D32-4B93-BE82-EE382AAF6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6696744" cy="28803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/>
              <a:t>Вибірковий освітній компонент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осподарського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AutoShape 2" descr="Господарський кодекс України - Купити книги, підручники, кодекси, коментарі  до законів. Україна. Київ, Харків, Одеса, Львів. &quot;Право&quot; видавниц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Господарський кодекс України - Купити книги, підручники, кодекси, коментарі  до законів. Україна. Київ, Харків, Одеса, Львів. &quot;Право&quot; видавниц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Господарський кодекс України - Купити книги, підручники, кодекси, коментарі  до законів. Україна. Київ, Харків, Одеса, Львів. &quot;Право&quot; видавниц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Господарський кодекс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2130408" cy="3029016"/>
          </a:xfrm>
          <a:prstGeom prst="rect">
            <a:avLst/>
          </a:prstGeom>
          <a:noFill/>
        </p:spPr>
      </p:pic>
      <p:pic>
        <p:nvPicPr>
          <p:cNvPr id="6156" name="Picture 12" descr="Господарське та фінансове право: концептуальний пошук точок перетину та  взаємод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1" y="3857628"/>
            <a:ext cx="467786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i="1" dirty="0"/>
              <a:t>Господарське право</a:t>
            </a:r>
            <a:r>
              <a:rPr lang="uk-UA" sz="2400" dirty="0"/>
              <a:t> – це сукупність правових норм, які регулюють суспільні відносини у сфері управління економікою, виробництвом та реалізацією продукції, виконання робіт і надання послуг з метою отримання прибутків</a:t>
            </a:r>
            <a:endParaRPr lang="ru-RU" sz="2400" dirty="0"/>
          </a:p>
        </p:txBody>
      </p:sp>
      <p:pic>
        <p:nvPicPr>
          <p:cNvPr id="16386" name="Picture 2" descr="ÐÐ°ÑÑÐ¸Ð½ÐºÐ¸ Ð¿Ð¾ Ð·Ð°Ð¿ÑÐ¾ÑÑ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6793260" cy="2890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7300" dirty="0" smtClean="0">
                <a:solidFill>
                  <a:srgbClr val="FF0000"/>
                </a:solidFill>
                <a:latin typeface="Monotype Corsiva" pitchFamily="66" charset="0"/>
              </a:rPr>
              <a:t>Ч</a:t>
            </a:r>
            <a:r>
              <a:rPr lang="uk-UA" sz="7300" dirty="0" smtClean="0">
                <a:solidFill>
                  <a:srgbClr val="FF0000"/>
                </a:solidFill>
                <a:latin typeface="Monotype Corsiva" pitchFamily="66" charset="0"/>
              </a:rPr>
              <a:t>ому </a:t>
            </a:r>
            <a:r>
              <a:rPr lang="uk-UA" sz="7300" dirty="0" smtClean="0">
                <a:solidFill>
                  <a:srgbClr val="FF0000"/>
                </a:solidFill>
                <a:latin typeface="Monotype Corsiva" pitchFamily="66" charset="0"/>
              </a:rPr>
              <a:t>варто обрати курс для вивчення</a:t>
            </a:r>
            <a:r>
              <a:rPr lang="uk-UA" sz="73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just">
              <a:buNone/>
            </a:pPr>
            <a:r>
              <a:rPr lang="uk-UA" sz="4000" dirty="0" smtClean="0"/>
              <a:t>Ви сформуєте знання </a:t>
            </a:r>
            <a:r>
              <a:rPr lang="uk-UA" sz="4000" dirty="0" smtClean="0"/>
              <a:t>про правове регулювання господарських правовідносин та основних умінь по застосуванню законодавства у сфері господарського права. </a:t>
            </a:r>
            <a:endParaRPr lang="uk-UA" sz="4000" dirty="0" smtClean="0"/>
          </a:p>
          <a:p>
            <a:pPr algn="just">
              <a:buNone/>
            </a:pPr>
            <a:r>
              <a:rPr lang="uk-UA" sz="4000" dirty="0" smtClean="0"/>
              <a:t>А </a:t>
            </a:r>
            <a:r>
              <a:rPr lang="uk-UA" sz="4000" dirty="0" smtClean="0"/>
              <a:t>також </a:t>
            </a:r>
            <a:r>
              <a:rPr lang="uk-UA" sz="4000" dirty="0" smtClean="0"/>
              <a:t>засвоюєте особливості  правового статусу суб’єктів  господарського права, підстави </a:t>
            </a:r>
            <a:r>
              <a:rPr lang="uk-UA" sz="4000" dirty="0" smtClean="0"/>
              <a:t>виникнення, зміни чи припинення господарських зобов’язань, їх окремих видів, в тому числі господарських договірних </a:t>
            </a:r>
            <a:r>
              <a:rPr lang="uk-UA" sz="4000" dirty="0" smtClean="0"/>
              <a:t>зобов’язань. </a:t>
            </a:r>
          </a:p>
          <a:p>
            <a:pPr algn="just">
              <a:buNone/>
            </a:pPr>
            <a:r>
              <a:rPr lang="uk-UA" sz="4000" dirty="0" smtClean="0"/>
              <a:t>Виробите навички </a:t>
            </a:r>
            <a:r>
              <a:rPr lang="uk-UA" sz="4000" dirty="0" smtClean="0"/>
              <a:t>та </a:t>
            </a:r>
            <a:r>
              <a:rPr lang="uk-UA" sz="4000" dirty="0" smtClean="0"/>
              <a:t>вміння </a:t>
            </a:r>
            <a:r>
              <a:rPr lang="uk-UA" sz="4000" dirty="0" smtClean="0"/>
              <a:t>комплексного аналізу та тлумачення правових норм; знання правничої термінології та здатність до використання цього правового інструментарію на практиці.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Що таке господарське право - 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929066"/>
            <a:ext cx="62151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2376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визначете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</a:t>
            </a:r>
            <a:r>
              <a:rPr lang="ru-RU" sz="2400" dirty="0"/>
              <a:t>зі </a:t>
            </a:r>
            <a:r>
              <a:rPr lang="ru-RU" sz="2400" u="sng" dirty="0"/>
              <a:t>ст. 42 ГК України </a:t>
            </a:r>
            <a:r>
              <a:rPr lang="ru-RU" sz="2400" dirty="0"/>
              <a:t>підприємництво — це самостійна, ініціативна, систематична, на власний ризик господарська діяльність, що здійснюється суб'єктами господарювання (підприємцями) з метою досягнення економічних і соціальних результатів та одержання прибутку.</a:t>
            </a:r>
          </a:p>
        </p:txBody>
      </p:sp>
      <p:sp>
        <p:nvSpPr>
          <p:cNvPr id="2050" name="AutoShape 2" descr="Онлайн майстер-клас з соціального підприємництва .: Ресурсний центр 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Онлайн майстер-клас з соціального підприємництва .: Ресурсний центр 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ÐÐ°ÑÑÐ¸Ð½ÐºÐ¸ Ð¿Ð¾ Ð·Ð°Ð¿ÑÐ¾ÑÑ Ð¿ÑÐµÐ´Ð¿ÑÐ¸Ð½Ð¸Ð¼Ð°ÑÐµÐ»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256"/>
            <a:ext cx="322595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00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sz="5900" b="1" dirty="0" smtClean="0">
                <a:solidFill>
                  <a:srgbClr val="00B0F0"/>
                </a:solidFill>
              </a:rPr>
              <a:t>ВИ ДІЗНАЄТЕСЯ:</a:t>
            </a:r>
          </a:p>
          <a:p>
            <a:pPr lvl="0"/>
            <a:r>
              <a:rPr lang="uk-UA" sz="2600" dirty="0" smtClean="0"/>
              <a:t>Правові </a:t>
            </a:r>
            <a:r>
              <a:rPr lang="uk-UA" sz="2600" dirty="0" smtClean="0"/>
              <a:t>засади господарської діяльності </a:t>
            </a:r>
            <a:endParaRPr lang="ru-RU" sz="2600" dirty="0" smtClean="0"/>
          </a:p>
          <a:p>
            <a:pPr lvl="0"/>
            <a:r>
              <a:rPr lang="uk-UA" sz="2600" dirty="0" smtClean="0"/>
              <a:t>Загальна характеристика правового статусу суб’єктів господарювання</a:t>
            </a:r>
            <a:endParaRPr lang="ru-RU" sz="2600" dirty="0" smtClean="0"/>
          </a:p>
          <a:p>
            <a:pPr lvl="0"/>
            <a:r>
              <a:rPr lang="uk-UA" sz="2600" dirty="0" smtClean="0"/>
              <a:t>Створення та легітимація суб’єктів господарювання. </a:t>
            </a:r>
            <a:endParaRPr lang="ru-RU" sz="2600" dirty="0" smtClean="0"/>
          </a:p>
          <a:p>
            <a:pPr lvl="0"/>
            <a:r>
              <a:rPr lang="uk-UA" sz="2600" dirty="0" smtClean="0"/>
              <a:t>Правове становище підприємств, об’єднань підприємств, господарських товариств та фізичних осіб-підприємців</a:t>
            </a:r>
            <a:endParaRPr lang="ru-RU" sz="2600" dirty="0" smtClean="0"/>
          </a:p>
          <a:p>
            <a:pPr lvl="0"/>
            <a:r>
              <a:rPr lang="uk-UA" sz="2600" dirty="0" smtClean="0"/>
              <a:t>Загальні засади майнових відносин у сфері господарювання</a:t>
            </a:r>
            <a:endParaRPr lang="ru-RU" sz="2600" dirty="0" smtClean="0"/>
          </a:p>
          <a:p>
            <a:pPr lvl="0"/>
            <a:r>
              <a:rPr lang="uk-UA" sz="2600" dirty="0" smtClean="0"/>
              <a:t>Загальна характеристика припинення господарської діяльності. Реорганізація та ліквідація. Банкрутство.</a:t>
            </a:r>
            <a:endParaRPr lang="ru-RU" sz="2600" dirty="0" smtClean="0"/>
          </a:p>
          <a:p>
            <a:pPr lvl="0"/>
            <a:r>
              <a:rPr lang="uk-UA" sz="2600" dirty="0" smtClean="0"/>
              <a:t>Загальні положення щодо господарських зобов’язань. Господарські договори</a:t>
            </a:r>
            <a:endParaRPr lang="ru-RU" sz="2600" dirty="0" smtClean="0"/>
          </a:p>
          <a:p>
            <a:pPr lvl="0"/>
            <a:r>
              <a:rPr lang="uk-UA" sz="2600" dirty="0" smtClean="0"/>
              <a:t>Відповідальність в господарсько-правових відносинах</a:t>
            </a:r>
            <a:endParaRPr lang="ru-RU" sz="2600" dirty="0" smtClean="0"/>
          </a:p>
          <a:p>
            <a:pPr lvl="0"/>
            <a:r>
              <a:rPr lang="uk-UA" sz="2600" dirty="0" smtClean="0"/>
              <a:t>Правове регулювання господарських відносин в окремих галузях господарювання.</a:t>
            </a:r>
            <a:endParaRPr lang="ru-RU" sz="2600" dirty="0" smtClean="0"/>
          </a:p>
          <a:p>
            <a:r>
              <a:rPr lang="uk-UA" sz="2600" dirty="0" smtClean="0"/>
              <a:t>Загальні положення про захист прав і законних інтересів суб’єктів господарювання. </a:t>
            </a:r>
            <a:endParaRPr lang="ru-RU" sz="2600" dirty="0"/>
          </a:p>
        </p:txBody>
      </p:sp>
      <p:pic>
        <p:nvPicPr>
          <p:cNvPr id="1026" name="Picture 2" descr="Про підприємництво в освіті. Скільки може й не може коштувати підвищення  кваліфікації вчителів | Нова українськ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636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213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Вибірковий освітній компонент    «Основи господарського права» 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   «Поняття господарського права та підприємницької діяльності»</dc:title>
  <dc:creator>Owner</dc:creator>
  <cp:lastModifiedBy>XTreme.ws</cp:lastModifiedBy>
  <cp:revision>31</cp:revision>
  <dcterms:created xsi:type="dcterms:W3CDTF">2018-10-28T11:48:52Z</dcterms:created>
  <dcterms:modified xsi:type="dcterms:W3CDTF">2024-10-21T20:01:42Z</dcterms:modified>
</cp:coreProperties>
</file>