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3C0E-0C04-4B10-AA86-91879302442F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BD287890-013D-4C40-8FAC-F8C8D706C6A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49456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3C0E-0C04-4B10-AA86-91879302442F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7890-013D-4C40-8FAC-F8C8D706C6A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5470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3C0E-0C04-4B10-AA86-91879302442F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7890-013D-4C40-8FAC-F8C8D706C6A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7786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3C0E-0C04-4B10-AA86-91879302442F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7890-013D-4C40-8FAC-F8C8D706C6A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2620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3C0E-0C04-4B10-AA86-91879302442F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7890-013D-4C40-8FAC-F8C8D706C6A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8203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3C0E-0C04-4B10-AA86-91879302442F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7890-013D-4C40-8FAC-F8C8D706C6A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6885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3C0E-0C04-4B10-AA86-91879302442F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7890-013D-4C40-8FAC-F8C8D706C6A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721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3C0E-0C04-4B10-AA86-91879302442F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7890-013D-4C40-8FAC-F8C8D706C6A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393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3C0E-0C04-4B10-AA86-91879302442F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7890-013D-4C40-8FAC-F8C8D706C6A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93252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3C0E-0C04-4B10-AA86-91879302442F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7890-013D-4C40-8FAC-F8C8D706C6A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4399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A1D3C0E-0C04-4B10-AA86-91879302442F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7890-013D-4C40-8FAC-F8C8D706C6A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0810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D3C0E-0C04-4B10-AA86-91879302442F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D287890-013D-4C40-8FAC-F8C8D706C6A6}" type="slidenum">
              <a:rPr lang="uk-UA" smtClean="0"/>
              <a:t>‹№›</a:t>
            </a:fld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15008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9A8739-C4C4-4A3A-90B4-50051577F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Вибірковий освітній компонент</a:t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«Кримінально-виконавче право»</a:t>
            </a:r>
          </a:p>
        </p:txBody>
      </p:sp>
      <p:pic>
        <p:nvPicPr>
          <p:cNvPr id="1026" name="Picture 2" descr="Кримінальне провадження у формі приватного обвинувачення ✓">
            <a:extLst>
              <a:ext uri="{FF2B5EF4-FFF2-40B4-BE49-F238E27FC236}">
                <a16:creationId xmlns:a16="http://schemas.microsoft.com/office/drawing/2014/main" id="{E4C6EBD4-DB12-46B9-AFF9-8E58F28EB33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01144" y="2892425"/>
            <a:ext cx="1781175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7AE59CD8-840E-4CCA-A140-842CE52821B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Галузь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08 Право </a:t>
            </a:r>
          </a:p>
          <a:p>
            <a:pPr algn="ctr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Спеціальність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081 Право </a:t>
            </a:r>
          </a:p>
          <a:p>
            <a:pPr algn="ctr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Освітньо-професійна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«Право»</a:t>
            </a: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3723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823AF7F-2478-46E9-95C1-54100B0F4D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65125"/>
            <a:ext cx="5181600" cy="5811838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Вибірковий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освітній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</a:t>
            </a:r>
            <a:b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Кримінально-виконавче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право» </a:t>
            </a:r>
            <a:b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сприяє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вивченню</a:t>
            </a:r>
            <a:b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здобувачами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передвищої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майбутніми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юристами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 і умов виконання та відбування кримінальних покарань, передбачених ст. 51 Кримінального кодексу України і призначених </a:t>
            </a:r>
            <a:r>
              <a:rPr lang="uk-UA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вироком</a:t>
            </a:r>
            <a:r>
              <a:rPr lang="uk-UA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суду. </a:t>
            </a:r>
            <a:endParaRPr lang="uk-UA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9A2F5419-E0CF-428C-8DD0-657B52F37B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4139" y="112542"/>
            <a:ext cx="4943743" cy="6745457"/>
          </a:xfrm>
        </p:spPr>
        <p:txBody>
          <a:bodyPr>
            <a:noAutofit/>
          </a:bodyPr>
          <a:lstStyle/>
          <a:p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1:  Поняття кримінально-виконавчого права, предмет і система курсу. Кримінально-виконавче законодавство</a:t>
            </a:r>
          </a:p>
          <a:p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2:     Органи і установи виконання покарань.            </a:t>
            </a:r>
          </a:p>
          <a:p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3:   Засуджені – суб’єкти кримінально-виконавчого права</a:t>
            </a:r>
          </a:p>
          <a:p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4:   Виконання покарань не пов’язаних з позбавленням волі </a:t>
            </a:r>
          </a:p>
          <a:p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5:  Виконання покарань  пов’язаних з позбавленням волі</a:t>
            </a:r>
          </a:p>
          <a:p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6:   Особливості відбування покарання у виді позбавлення волі засудженими жінками і неповнолітніми</a:t>
            </a:r>
          </a:p>
          <a:p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7:   Класифікація засуджених до позбавлення волі та їх розподіл по установах виконання покарань.</a:t>
            </a:r>
          </a:p>
          <a:p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8:  Виконання покарання у виді довічного позбавлення волі.</a:t>
            </a:r>
          </a:p>
          <a:p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 9:  Міжнародні стандарти поводження із засудженими.</a:t>
            </a:r>
          </a:p>
          <a:p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10:   Звільнення від відбування покарання.</a:t>
            </a:r>
          </a:p>
        </p:txBody>
      </p:sp>
    </p:spTree>
    <p:extLst>
      <p:ext uri="{BB962C8B-B14F-4D97-AF65-F5344CB8AC3E}">
        <p14:creationId xmlns:p14="http://schemas.microsoft.com/office/powerpoint/2010/main" val="361159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862E54-2483-42E9-ACF6-1C056556E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9217" y="1"/>
            <a:ext cx="9293577" cy="1399136"/>
          </a:xfrm>
        </p:spPr>
        <p:txBody>
          <a:bodyPr/>
          <a:lstStyle/>
          <a:p>
            <a:r>
              <a:rPr lang="uk-UA" dirty="0"/>
              <a:t>Рекомендована література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025D44AF-A663-42C8-BF30-640DBE03E8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46167" y="1206005"/>
            <a:ext cx="4646794" cy="4445989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uk-UA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Кримінально-виконавче право України: </a:t>
            </a:r>
            <a:r>
              <a:rPr lang="uk-UA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uk-UA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К.А. </a:t>
            </a:r>
            <a:r>
              <a:rPr lang="uk-UA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Автухов</a:t>
            </a:r>
            <a:r>
              <a:rPr lang="uk-UA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за </a:t>
            </a:r>
            <a:r>
              <a:rPr lang="uk-UA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</a:t>
            </a:r>
            <a:r>
              <a:rPr lang="uk-UA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ред. А.Х. Степанюка. – Х.: Право, 2015.</a:t>
            </a:r>
          </a:p>
          <a:p>
            <a:pPr lvl="0"/>
            <a:r>
              <a:rPr lang="uk-UA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Кримінально-виконавче право України: підручник / В. В. </a:t>
            </a:r>
            <a:r>
              <a:rPr lang="uk-UA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Голіна</a:t>
            </a:r>
            <a:r>
              <a:rPr lang="uk-UA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А. Х. Степанюк, О. В. </a:t>
            </a:r>
            <a:r>
              <a:rPr lang="uk-UA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Лисодєд</a:t>
            </a:r>
            <a:r>
              <a:rPr lang="uk-UA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ін.; за </a:t>
            </a:r>
            <a:r>
              <a:rPr lang="uk-UA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</a:t>
            </a:r>
            <a:r>
              <a:rPr lang="uk-UA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ред. В. В. </a:t>
            </a:r>
            <a:r>
              <a:rPr lang="uk-UA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Голіни</a:t>
            </a:r>
            <a:r>
              <a:rPr lang="uk-UA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А. Х. Степанюка. — Х.: Право, 2015. — 392 с.</a:t>
            </a:r>
          </a:p>
          <a:p>
            <a:pPr lvl="0"/>
            <a:r>
              <a:rPr lang="uk-UA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Кримінально-виконавче право України: Підручник / О.М. </a:t>
            </a:r>
            <a:r>
              <a:rPr lang="uk-UA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Джужа</a:t>
            </a:r>
            <a:r>
              <a:rPr lang="uk-UA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за </a:t>
            </a:r>
            <a:r>
              <a:rPr lang="uk-UA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</a:t>
            </a:r>
            <a:r>
              <a:rPr lang="uk-UA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ред. проф. О.М. </a:t>
            </a:r>
            <a:r>
              <a:rPr lang="uk-UA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Джужи</a:t>
            </a:r>
            <a:r>
              <a:rPr lang="uk-UA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К.: </a:t>
            </a:r>
            <a:r>
              <a:rPr lang="uk-UA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Атіка</a:t>
            </a:r>
            <a:r>
              <a:rPr lang="uk-UA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2010.</a:t>
            </a:r>
          </a:p>
          <a:p>
            <a:pPr lvl="0"/>
            <a:r>
              <a:rPr lang="uk-UA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Кримінально-</a:t>
            </a:r>
            <a:r>
              <a:rPr lang="uk-UA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виконавчеправо</a:t>
            </a:r>
            <a:r>
              <a:rPr lang="uk-UA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України (схеми і таблиці): </a:t>
            </a:r>
            <a:r>
              <a:rPr lang="uk-UA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uk-UA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Харків: ХНУВС, 2014.</a:t>
            </a:r>
          </a:p>
          <a:p>
            <a:pPr lvl="0"/>
            <a:r>
              <a:rPr lang="uk-UA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Гумін</a:t>
            </a:r>
            <a:r>
              <a:rPr lang="uk-UA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О. М. Кримінально-виконавче право України: </a:t>
            </a:r>
            <a:r>
              <a:rPr lang="uk-UA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uk-UA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/ О. М. </a:t>
            </a:r>
            <a:r>
              <a:rPr lang="uk-UA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Гумін</a:t>
            </a:r>
            <a:r>
              <a:rPr lang="uk-UA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К. </a:t>
            </a:r>
            <a:r>
              <a:rPr lang="uk-UA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Б.Марисюк</a:t>
            </a:r>
            <a:r>
              <a:rPr lang="uk-UA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; </a:t>
            </a:r>
            <a:r>
              <a:rPr lang="uk-UA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</a:t>
            </a:r>
            <a:r>
              <a:rPr lang="uk-UA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ун-т “Львів. політехніка”. – Львів : Вид-во Львівської політехніки, 2015.</a:t>
            </a:r>
          </a:p>
          <a:p>
            <a:r>
              <a:rPr lang="uk-UA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Черненок</a:t>
            </a:r>
            <a:r>
              <a:rPr lang="uk-UA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М.П. Виконання майнових покарань: монографія / М.П. </a:t>
            </a:r>
            <a:r>
              <a:rPr lang="uk-UA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Черненок</a:t>
            </a:r>
            <a:r>
              <a:rPr lang="uk-UA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Харків, 2006.</a:t>
            </a:r>
          </a:p>
          <a:p>
            <a:endParaRPr lang="uk-UA" dirty="0"/>
          </a:p>
        </p:txBody>
      </p:sp>
      <p:pic>
        <p:nvPicPr>
          <p:cNvPr id="2050" name="Picture 2" descr="Аналіз положень Кримінального процесуального кодексу з ...">
            <a:extLst>
              <a:ext uri="{FF2B5EF4-FFF2-40B4-BE49-F238E27FC236}">
                <a16:creationId xmlns:a16="http://schemas.microsoft.com/office/drawing/2014/main" id="{72B11C2B-95F1-43B4-86C5-CCEA22F89B0F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75" y="1237957"/>
            <a:ext cx="4932611" cy="4220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099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Галерея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19</TotalTime>
  <Words>378</Words>
  <Application>Microsoft Office PowerPoint</Application>
  <PresentationFormat>Широкий екран</PresentationFormat>
  <Paragraphs>24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7" baseType="lpstr">
      <vt:lpstr>Arial</vt:lpstr>
      <vt:lpstr>Rockwell</vt:lpstr>
      <vt:lpstr>Times New Roman</vt:lpstr>
      <vt:lpstr>Галерея</vt:lpstr>
      <vt:lpstr>Вибірковий освітній компонент  «Кримінально-виконавче право»</vt:lpstr>
      <vt:lpstr>Презентація PowerPoint</vt:lpstr>
      <vt:lpstr>Рекомендована література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Силабус дисципліни  «Кримінально-виконавче право»</dc:title>
  <dc:creator>1</dc:creator>
  <cp:lastModifiedBy>1</cp:lastModifiedBy>
  <cp:revision>5</cp:revision>
  <dcterms:created xsi:type="dcterms:W3CDTF">2024-10-20T16:59:36Z</dcterms:created>
  <dcterms:modified xsi:type="dcterms:W3CDTF">2024-10-31T08:38:04Z</dcterms:modified>
</cp:coreProperties>
</file>