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58" r:id="rId5"/>
    <p:sldId id="256" r:id="rId6"/>
    <p:sldId id="262" r:id="rId7"/>
    <p:sldId id="257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ADC5-8305-4677-A252-DBADC8208E94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5B8F-0588-455B-A29E-DF8A7D940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4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5B8F-0588-455B-A29E-DF8A7D94007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03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69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11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9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45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6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24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74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0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08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95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05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8CAE-217C-4827-9B1C-31AAB42BFC4E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CB2C-8AA4-492D-910D-7E9F3CD58B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6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0" t="9295" r="19875" b="14799"/>
          <a:stretch/>
        </p:blipFill>
        <p:spPr>
          <a:xfrm>
            <a:off x="-178419" y="0"/>
            <a:ext cx="1237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350" t="9600" r="19725" b="12133"/>
          <a:stretch/>
        </p:blipFill>
        <p:spPr>
          <a:xfrm>
            <a:off x="16168" y="-1"/>
            <a:ext cx="121758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75" t="9535" r="20475" b="180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18750" r="20625" b="645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Group 2" descr="C:\Documents and Settings\User\Рабочий стол\Величко\фото до презентації дисципліни\fon_s_perom.jpg"/>
          <p:cNvGrpSpPr>
            <a:grpSpLocks/>
          </p:cNvGrpSpPr>
          <p:nvPr/>
        </p:nvGrpSpPr>
        <p:grpSpPr bwMode="auto">
          <a:xfrm>
            <a:off x="100362" y="86519"/>
            <a:ext cx="12091638" cy="7031038"/>
            <a:chOff x="0" y="0"/>
            <a:chExt cx="14400" cy="10800"/>
          </a:xfrm>
        </p:grpSpPr>
        <p:pic>
          <p:nvPicPr>
            <p:cNvPr id="1027" name="Picture 3" descr="C:\Documents and Settings\User\Рабочий стол\Величко\фото до презентації дисципліни\fon_s_per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6859" y="8575"/>
              <a:ext cx="2495" cy="794"/>
            </a:xfrm>
            <a:custGeom>
              <a:avLst/>
              <a:gdLst>
                <a:gd name="T0" fmla="+- 0 6860 6860"/>
                <a:gd name="T1" fmla="*/ T0 w 2495"/>
                <a:gd name="T2" fmla="+- 0 8575 8575"/>
                <a:gd name="T3" fmla="*/ 8575 h 794"/>
                <a:gd name="T4" fmla="+- 0 6860 6860"/>
                <a:gd name="T5" fmla="*/ T4 w 2495"/>
                <a:gd name="T6" fmla="+- 0 9282 8575"/>
                <a:gd name="T7" fmla="*/ 9282 h 794"/>
                <a:gd name="T8" fmla="+- 0 6860 6860"/>
                <a:gd name="T9" fmla="*/ T8 w 2495"/>
                <a:gd name="T10" fmla="+- 0 9282 8575"/>
                <a:gd name="T11" fmla="*/ 9282 h 794"/>
                <a:gd name="T12" fmla="+- 0 9355 6860"/>
                <a:gd name="T13" fmla="*/ T12 w 2495"/>
                <a:gd name="T14" fmla="+- 0 9369 8575"/>
                <a:gd name="T15" fmla="*/ 9369 h 7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495" h="794">
                  <a:moveTo>
                    <a:pt x="0" y="0"/>
                  </a:moveTo>
                  <a:lnTo>
                    <a:pt x="0" y="707"/>
                  </a:lnTo>
                  <a:moveTo>
                    <a:pt x="0" y="707"/>
                  </a:moveTo>
                  <a:lnTo>
                    <a:pt x="2495" y="794"/>
                  </a:lnTo>
                </a:path>
              </a:pathLst>
            </a:custGeom>
            <a:noFill/>
            <a:ln w="76200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9085" y="7554"/>
              <a:ext cx="539" cy="1815"/>
            </a:xfrm>
            <a:custGeom>
              <a:avLst/>
              <a:gdLst>
                <a:gd name="T0" fmla="+- 0 9355 9085"/>
                <a:gd name="T1" fmla="*/ T0 w 539"/>
                <a:gd name="T2" fmla="+- 0 7792 7554"/>
                <a:gd name="T3" fmla="*/ 7792 h 1815"/>
                <a:gd name="T4" fmla="+- 0 9295 9085"/>
                <a:gd name="T5" fmla="*/ T4 w 539"/>
                <a:gd name="T6" fmla="+- 0 7895 7554"/>
                <a:gd name="T7" fmla="*/ 7895 h 1815"/>
                <a:gd name="T8" fmla="+- 0 9295 9085"/>
                <a:gd name="T9" fmla="*/ T8 w 539"/>
                <a:gd name="T10" fmla="+- 0 9369 7554"/>
                <a:gd name="T11" fmla="*/ 9369 h 1815"/>
                <a:gd name="T12" fmla="+- 0 9415 9085"/>
                <a:gd name="T13" fmla="*/ T12 w 539"/>
                <a:gd name="T14" fmla="+- 0 9369 7554"/>
                <a:gd name="T15" fmla="*/ 9369 h 1815"/>
                <a:gd name="T16" fmla="+- 0 9415 9085"/>
                <a:gd name="T17" fmla="*/ T16 w 539"/>
                <a:gd name="T18" fmla="+- 0 7895 7554"/>
                <a:gd name="T19" fmla="*/ 7895 h 1815"/>
                <a:gd name="T20" fmla="+- 0 9355 9085"/>
                <a:gd name="T21" fmla="*/ T20 w 539"/>
                <a:gd name="T22" fmla="+- 0 7792 7554"/>
                <a:gd name="T23" fmla="*/ 7792 h 1815"/>
                <a:gd name="T24" fmla="+- 0 9355 9085"/>
                <a:gd name="T25" fmla="*/ T24 w 539"/>
                <a:gd name="T26" fmla="+- 0 7554 7554"/>
                <a:gd name="T27" fmla="*/ 7554 h 1815"/>
                <a:gd name="T28" fmla="+- 0 9093 9085"/>
                <a:gd name="T29" fmla="*/ T28 w 539"/>
                <a:gd name="T30" fmla="+- 0 8003 7554"/>
                <a:gd name="T31" fmla="*/ 8003 h 1815"/>
                <a:gd name="T32" fmla="+- 0 9085 9085"/>
                <a:gd name="T33" fmla="*/ T32 w 539"/>
                <a:gd name="T34" fmla="+- 0 8026 7554"/>
                <a:gd name="T35" fmla="*/ 8026 h 1815"/>
                <a:gd name="T36" fmla="+- 0 9087 9085"/>
                <a:gd name="T37" fmla="*/ T36 w 539"/>
                <a:gd name="T38" fmla="+- 0 8049 7554"/>
                <a:gd name="T39" fmla="*/ 8049 h 1815"/>
                <a:gd name="T40" fmla="+- 0 9097 9085"/>
                <a:gd name="T41" fmla="*/ T40 w 539"/>
                <a:gd name="T42" fmla="+- 0 8069 7554"/>
                <a:gd name="T43" fmla="*/ 8069 h 1815"/>
                <a:gd name="T44" fmla="+- 0 9114 9085"/>
                <a:gd name="T45" fmla="*/ T44 w 539"/>
                <a:gd name="T46" fmla="+- 0 8085 7554"/>
                <a:gd name="T47" fmla="*/ 8085 h 1815"/>
                <a:gd name="T48" fmla="+- 0 9137 9085"/>
                <a:gd name="T49" fmla="*/ T48 w 539"/>
                <a:gd name="T50" fmla="+- 0 8093 7554"/>
                <a:gd name="T51" fmla="*/ 8093 h 1815"/>
                <a:gd name="T52" fmla="+- 0 9160 9085"/>
                <a:gd name="T53" fmla="*/ T52 w 539"/>
                <a:gd name="T54" fmla="+- 0 8091 7554"/>
                <a:gd name="T55" fmla="*/ 8091 h 1815"/>
                <a:gd name="T56" fmla="+- 0 9181 9085"/>
                <a:gd name="T57" fmla="*/ T56 w 539"/>
                <a:gd name="T58" fmla="+- 0 8081 7554"/>
                <a:gd name="T59" fmla="*/ 8081 h 1815"/>
                <a:gd name="T60" fmla="+- 0 9196 9085"/>
                <a:gd name="T61" fmla="*/ T60 w 539"/>
                <a:gd name="T62" fmla="+- 0 8064 7554"/>
                <a:gd name="T63" fmla="*/ 8064 h 1815"/>
                <a:gd name="T64" fmla="+- 0 9295 9085"/>
                <a:gd name="T65" fmla="*/ T64 w 539"/>
                <a:gd name="T66" fmla="+- 0 7895 7554"/>
                <a:gd name="T67" fmla="*/ 7895 h 1815"/>
                <a:gd name="T68" fmla="+- 0 9295 9085"/>
                <a:gd name="T69" fmla="*/ T68 w 539"/>
                <a:gd name="T70" fmla="+- 0 7673 7554"/>
                <a:gd name="T71" fmla="*/ 7673 h 1815"/>
                <a:gd name="T72" fmla="+- 0 9424 9085"/>
                <a:gd name="T73" fmla="*/ T72 w 539"/>
                <a:gd name="T74" fmla="+- 0 7673 7554"/>
                <a:gd name="T75" fmla="*/ 7673 h 1815"/>
                <a:gd name="T76" fmla="+- 0 9355 9085"/>
                <a:gd name="T77" fmla="*/ T76 w 539"/>
                <a:gd name="T78" fmla="+- 0 7554 7554"/>
                <a:gd name="T79" fmla="*/ 7554 h 1815"/>
                <a:gd name="T80" fmla="+- 0 9424 9085"/>
                <a:gd name="T81" fmla="*/ T80 w 539"/>
                <a:gd name="T82" fmla="+- 0 7673 7554"/>
                <a:gd name="T83" fmla="*/ 7673 h 1815"/>
                <a:gd name="T84" fmla="+- 0 9415 9085"/>
                <a:gd name="T85" fmla="*/ T84 w 539"/>
                <a:gd name="T86" fmla="+- 0 7673 7554"/>
                <a:gd name="T87" fmla="*/ 7673 h 1815"/>
                <a:gd name="T88" fmla="+- 0 9415 9085"/>
                <a:gd name="T89" fmla="*/ T88 w 539"/>
                <a:gd name="T90" fmla="+- 0 7895 7554"/>
                <a:gd name="T91" fmla="*/ 7895 h 1815"/>
                <a:gd name="T92" fmla="+- 0 9513 9085"/>
                <a:gd name="T93" fmla="*/ T92 w 539"/>
                <a:gd name="T94" fmla="+- 0 8064 7554"/>
                <a:gd name="T95" fmla="*/ 8064 h 1815"/>
                <a:gd name="T96" fmla="+- 0 9529 9085"/>
                <a:gd name="T97" fmla="*/ T96 w 539"/>
                <a:gd name="T98" fmla="+- 0 8081 7554"/>
                <a:gd name="T99" fmla="*/ 8081 h 1815"/>
                <a:gd name="T100" fmla="+- 0 9549 9085"/>
                <a:gd name="T101" fmla="*/ T100 w 539"/>
                <a:gd name="T102" fmla="+- 0 8091 7554"/>
                <a:gd name="T103" fmla="*/ 8091 h 1815"/>
                <a:gd name="T104" fmla="+- 0 9572 9085"/>
                <a:gd name="T105" fmla="*/ T104 w 539"/>
                <a:gd name="T106" fmla="+- 0 8093 7554"/>
                <a:gd name="T107" fmla="*/ 8093 h 1815"/>
                <a:gd name="T108" fmla="+- 0 9595 9085"/>
                <a:gd name="T109" fmla="*/ T108 w 539"/>
                <a:gd name="T110" fmla="+- 0 8085 7554"/>
                <a:gd name="T111" fmla="*/ 8085 h 1815"/>
                <a:gd name="T112" fmla="+- 0 9613 9085"/>
                <a:gd name="T113" fmla="*/ T112 w 539"/>
                <a:gd name="T114" fmla="+- 0 8069 7554"/>
                <a:gd name="T115" fmla="*/ 8069 h 1815"/>
                <a:gd name="T116" fmla="+- 0 9623 9085"/>
                <a:gd name="T117" fmla="*/ T116 w 539"/>
                <a:gd name="T118" fmla="+- 0 8049 7554"/>
                <a:gd name="T119" fmla="*/ 8049 h 1815"/>
                <a:gd name="T120" fmla="+- 0 9624 9085"/>
                <a:gd name="T121" fmla="*/ T120 w 539"/>
                <a:gd name="T122" fmla="+- 0 8026 7554"/>
                <a:gd name="T123" fmla="*/ 8026 h 1815"/>
                <a:gd name="T124" fmla="+- 0 9616 9085"/>
                <a:gd name="T125" fmla="*/ T124 w 539"/>
                <a:gd name="T126" fmla="+- 0 8003 7554"/>
                <a:gd name="T127" fmla="*/ 8003 h 1815"/>
                <a:gd name="T128" fmla="+- 0 9424 9085"/>
                <a:gd name="T129" fmla="*/ T128 w 539"/>
                <a:gd name="T130" fmla="+- 0 7673 7554"/>
                <a:gd name="T131" fmla="*/ 7673 h 1815"/>
                <a:gd name="T132" fmla="+- 0 9415 9085"/>
                <a:gd name="T133" fmla="*/ T132 w 539"/>
                <a:gd name="T134" fmla="+- 0 7673 7554"/>
                <a:gd name="T135" fmla="*/ 7673 h 1815"/>
                <a:gd name="T136" fmla="+- 0 9295 9085"/>
                <a:gd name="T137" fmla="*/ T136 w 539"/>
                <a:gd name="T138" fmla="+- 0 7673 7554"/>
                <a:gd name="T139" fmla="*/ 7673 h 1815"/>
                <a:gd name="T140" fmla="+- 0 9295 9085"/>
                <a:gd name="T141" fmla="*/ T140 w 539"/>
                <a:gd name="T142" fmla="+- 0 7895 7554"/>
                <a:gd name="T143" fmla="*/ 7895 h 1815"/>
                <a:gd name="T144" fmla="+- 0 9355 9085"/>
                <a:gd name="T145" fmla="*/ T144 w 539"/>
                <a:gd name="T146" fmla="+- 0 7792 7554"/>
                <a:gd name="T147" fmla="*/ 7792 h 1815"/>
                <a:gd name="T148" fmla="+- 0 9303 9085"/>
                <a:gd name="T149" fmla="*/ T148 w 539"/>
                <a:gd name="T150" fmla="+- 0 7704 7554"/>
                <a:gd name="T151" fmla="*/ 7704 h 1815"/>
                <a:gd name="T152" fmla="+- 0 9415 9085"/>
                <a:gd name="T153" fmla="*/ T152 w 539"/>
                <a:gd name="T154" fmla="+- 0 7704 7554"/>
                <a:gd name="T155" fmla="*/ 7704 h 1815"/>
                <a:gd name="T156" fmla="+- 0 9415 9085"/>
                <a:gd name="T157" fmla="*/ T156 w 539"/>
                <a:gd name="T158" fmla="+- 0 7673 7554"/>
                <a:gd name="T159" fmla="*/ 7673 h 1815"/>
                <a:gd name="T160" fmla="+- 0 9415 9085"/>
                <a:gd name="T161" fmla="*/ T160 w 539"/>
                <a:gd name="T162" fmla="+- 0 7704 7554"/>
                <a:gd name="T163" fmla="*/ 7704 h 1815"/>
                <a:gd name="T164" fmla="+- 0 9406 9085"/>
                <a:gd name="T165" fmla="*/ T164 w 539"/>
                <a:gd name="T166" fmla="+- 0 7704 7554"/>
                <a:gd name="T167" fmla="*/ 7704 h 1815"/>
                <a:gd name="T168" fmla="+- 0 9355 9085"/>
                <a:gd name="T169" fmla="*/ T168 w 539"/>
                <a:gd name="T170" fmla="+- 0 7792 7554"/>
                <a:gd name="T171" fmla="*/ 7792 h 1815"/>
                <a:gd name="T172" fmla="+- 0 9415 9085"/>
                <a:gd name="T173" fmla="*/ T172 w 539"/>
                <a:gd name="T174" fmla="+- 0 7895 7554"/>
                <a:gd name="T175" fmla="*/ 7895 h 1815"/>
                <a:gd name="T176" fmla="+- 0 9415 9085"/>
                <a:gd name="T177" fmla="*/ T176 w 539"/>
                <a:gd name="T178" fmla="+- 0 7704 7554"/>
                <a:gd name="T179" fmla="*/ 7704 h 1815"/>
                <a:gd name="T180" fmla="+- 0 9406 9085"/>
                <a:gd name="T181" fmla="*/ T180 w 539"/>
                <a:gd name="T182" fmla="+- 0 7704 7554"/>
                <a:gd name="T183" fmla="*/ 7704 h 1815"/>
                <a:gd name="T184" fmla="+- 0 9303 9085"/>
                <a:gd name="T185" fmla="*/ T184 w 539"/>
                <a:gd name="T186" fmla="+- 0 7704 7554"/>
                <a:gd name="T187" fmla="*/ 7704 h 1815"/>
                <a:gd name="T188" fmla="+- 0 9355 9085"/>
                <a:gd name="T189" fmla="*/ T188 w 539"/>
                <a:gd name="T190" fmla="+- 0 7792 7554"/>
                <a:gd name="T191" fmla="*/ 7792 h 1815"/>
                <a:gd name="T192" fmla="+- 0 9406 9085"/>
                <a:gd name="T193" fmla="*/ T192 w 539"/>
                <a:gd name="T194" fmla="+- 0 7704 7554"/>
                <a:gd name="T195" fmla="*/ 7704 h 18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39" h="1815">
                  <a:moveTo>
                    <a:pt x="270" y="238"/>
                  </a:moveTo>
                  <a:lnTo>
                    <a:pt x="210" y="341"/>
                  </a:lnTo>
                  <a:lnTo>
                    <a:pt x="210" y="1815"/>
                  </a:lnTo>
                  <a:lnTo>
                    <a:pt x="330" y="1815"/>
                  </a:lnTo>
                  <a:lnTo>
                    <a:pt x="330" y="341"/>
                  </a:lnTo>
                  <a:lnTo>
                    <a:pt x="270" y="238"/>
                  </a:lnTo>
                  <a:close/>
                  <a:moveTo>
                    <a:pt x="270" y="0"/>
                  </a:moveTo>
                  <a:lnTo>
                    <a:pt x="8" y="449"/>
                  </a:lnTo>
                  <a:lnTo>
                    <a:pt x="0" y="472"/>
                  </a:lnTo>
                  <a:lnTo>
                    <a:pt x="2" y="495"/>
                  </a:lnTo>
                  <a:lnTo>
                    <a:pt x="12" y="515"/>
                  </a:lnTo>
                  <a:lnTo>
                    <a:pt x="29" y="531"/>
                  </a:lnTo>
                  <a:lnTo>
                    <a:pt x="52" y="539"/>
                  </a:lnTo>
                  <a:lnTo>
                    <a:pt x="75" y="537"/>
                  </a:lnTo>
                  <a:lnTo>
                    <a:pt x="96" y="527"/>
                  </a:lnTo>
                  <a:lnTo>
                    <a:pt x="111" y="510"/>
                  </a:lnTo>
                  <a:lnTo>
                    <a:pt x="210" y="341"/>
                  </a:lnTo>
                  <a:lnTo>
                    <a:pt x="210" y="119"/>
                  </a:lnTo>
                  <a:lnTo>
                    <a:pt x="339" y="119"/>
                  </a:lnTo>
                  <a:lnTo>
                    <a:pt x="270" y="0"/>
                  </a:lnTo>
                  <a:close/>
                  <a:moveTo>
                    <a:pt x="339" y="119"/>
                  </a:moveTo>
                  <a:lnTo>
                    <a:pt x="330" y="119"/>
                  </a:lnTo>
                  <a:lnTo>
                    <a:pt x="330" y="341"/>
                  </a:lnTo>
                  <a:lnTo>
                    <a:pt x="428" y="510"/>
                  </a:lnTo>
                  <a:lnTo>
                    <a:pt x="444" y="527"/>
                  </a:lnTo>
                  <a:lnTo>
                    <a:pt x="464" y="537"/>
                  </a:lnTo>
                  <a:lnTo>
                    <a:pt x="487" y="539"/>
                  </a:lnTo>
                  <a:lnTo>
                    <a:pt x="510" y="531"/>
                  </a:lnTo>
                  <a:lnTo>
                    <a:pt x="528" y="515"/>
                  </a:lnTo>
                  <a:lnTo>
                    <a:pt x="538" y="495"/>
                  </a:lnTo>
                  <a:lnTo>
                    <a:pt x="539" y="472"/>
                  </a:lnTo>
                  <a:lnTo>
                    <a:pt x="531" y="449"/>
                  </a:lnTo>
                  <a:lnTo>
                    <a:pt x="339" y="119"/>
                  </a:lnTo>
                  <a:close/>
                  <a:moveTo>
                    <a:pt x="330" y="119"/>
                  </a:moveTo>
                  <a:lnTo>
                    <a:pt x="210" y="119"/>
                  </a:lnTo>
                  <a:lnTo>
                    <a:pt x="210" y="341"/>
                  </a:lnTo>
                  <a:lnTo>
                    <a:pt x="270" y="238"/>
                  </a:lnTo>
                  <a:lnTo>
                    <a:pt x="218" y="150"/>
                  </a:lnTo>
                  <a:lnTo>
                    <a:pt x="330" y="150"/>
                  </a:lnTo>
                  <a:lnTo>
                    <a:pt x="330" y="119"/>
                  </a:lnTo>
                  <a:close/>
                  <a:moveTo>
                    <a:pt x="330" y="150"/>
                  </a:moveTo>
                  <a:lnTo>
                    <a:pt x="321" y="150"/>
                  </a:lnTo>
                  <a:lnTo>
                    <a:pt x="270" y="238"/>
                  </a:lnTo>
                  <a:lnTo>
                    <a:pt x="330" y="341"/>
                  </a:lnTo>
                  <a:lnTo>
                    <a:pt x="330" y="150"/>
                  </a:lnTo>
                  <a:close/>
                  <a:moveTo>
                    <a:pt x="321" y="150"/>
                  </a:moveTo>
                  <a:lnTo>
                    <a:pt x="218" y="150"/>
                  </a:lnTo>
                  <a:lnTo>
                    <a:pt x="270" y="238"/>
                  </a:lnTo>
                  <a:lnTo>
                    <a:pt x="321" y="15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806498" y="436033"/>
            <a:ext cx="9857678" cy="464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ts val="3795"/>
              </a:lnSpc>
              <a:spcAft>
                <a:spcPts val="0"/>
              </a:spcAft>
            </a:pPr>
            <a:r>
              <a:rPr lang="uk-UA" sz="2400" b="1" i="1" u="heavy" dirty="0" smtClean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</a:rPr>
              <a:t>Шановний</a:t>
            </a:r>
            <a:r>
              <a:rPr lang="uk-UA" sz="2400" b="1" i="1" u="heavy" spc="670" dirty="0" smtClean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2400" b="1" i="1" u="heavy" dirty="0" smtClean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</a:rPr>
              <a:t>студенте!</a:t>
            </a:r>
            <a:endParaRPr lang="uk-UA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735"/>
              </a:lnSpc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хочеш</a:t>
            </a:r>
            <a:r>
              <a:rPr lang="uk-UA" i="1" spc="20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навчитися</a:t>
            </a:r>
            <a:r>
              <a:rPr lang="uk-UA" i="1" spc="1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життєво</a:t>
            </a:r>
            <a:r>
              <a:rPr lang="uk-UA" i="1" spc="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важливі</a:t>
            </a:r>
            <a:r>
              <a:rPr lang="uk-UA" i="1" spc="1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рішення;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мати</a:t>
            </a:r>
            <a:r>
              <a:rPr lang="uk-UA" i="1" spc="16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чітку</a:t>
            </a:r>
            <a:r>
              <a:rPr lang="uk-UA" i="1" spc="18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систему</a:t>
            </a:r>
            <a:r>
              <a:rPr lang="uk-UA" i="1" spc="15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поглядів;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надати</a:t>
            </a:r>
            <a:r>
              <a:rPr lang="uk-UA" i="1" spc="-2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своєму</a:t>
            </a:r>
            <a:r>
              <a:rPr lang="uk-UA" i="1" spc="-2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життю</a:t>
            </a:r>
            <a:r>
              <a:rPr lang="uk-UA" i="1" spc="-2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осмисленості;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проявити</a:t>
            </a:r>
            <a:r>
              <a:rPr lang="uk-UA" i="1" spc="20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сміливість</a:t>
            </a:r>
            <a:r>
              <a:rPr lang="uk-UA" i="1" spc="20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і</a:t>
            </a:r>
            <a:r>
              <a:rPr lang="uk-UA" i="1" spc="23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наполегливість;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проникнути</a:t>
            </a:r>
            <a:r>
              <a:rPr lang="uk-UA" i="1" spc="160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</a:t>
            </a:r>
            <a:r>
              <a:rPr lang="uk-UA" i="1" spc="19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систему</a:t>
            </a:r>
            <a:r>
              <a:rPr lang="uk-UA" i="1" spc="17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мудрості</a:t>
            </a:r>
            <a:r>
              <a:rPr lang="uk-UA" i="1" spc="18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поколінь;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вміти</a:t>
            </a:r>
            <a:r>
              <a:rPr lang="uk-UA" i="1" spc="95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 err="1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конструктивно</a:t>
            </a:r>
            <a:r>
              <a:rPr lang="uk-UA" i="1" spc="8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вести</a:t>
            </a:r>
            <a:r>
              <a:rPr lang="uk-UA" i="1" spc="10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дискусію;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пізнати</a:t>
            </a:r>
            <a:r>
              <a:rPr lang="uk-UA" i="1" spc="150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свою</a:t>
            </a:r>
            <a:r>
              <a:rPr lang="uk-UA" i="1" spc="1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внутрішню</a:t>
            </a:r>
            <a:r>
              <a:rPr lang="uk-UA" i="1" spc="14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сутність;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335280" lvl="0" indent="-342900">
              <a:lnSpc>
                <a:spcPct val="103000"/>
              </a:lnSpc>
              <a:spcBef>
                <a:spcPts val="120"/>
              </a:spcBef>
              <a:spcAft>
                <a:spcPts val="0"/>
              </a:spcAft>
              <a:buClr>
                <a:srgbClr val="001F5F"/>
              </a:buClr>
              <a:buSzPts val="2400"/>
              <a:buFont typeface="Wingdings" panose="05000000000000000000" pitchFamily="2" charset="2"/>
              <a:buChar char="q"/>
              <a:tabLst>
                <a:tab pos="861060" algn="l"/>
              </a:tabLst>
            </a:pPr>
            <a:r>
              <a:rPr lang="uk-UA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знайти</a:t>
            </a:r>
            <a:r>
              <a:rPr lang="uk-UA" i="1" spc="120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своє</a:t>
            </a:r>
            <a:r>
              <a:rPr lang="uk-UA" i="1" spc="12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місце</a:t>
            </a:r>
            <a:r>
              <a:rPr lang="uk-UA" i="1" spc="10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uk-UA" i="1" spc="12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оточуючому</a:t>
            </a:r>
            <a:r>
              <a:rPr lang="uk-UA" i="1" spc="-49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середовищі…</a:t>
            </a:r>
            <a:endParaRPr lang="uk-UA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8105" marR="2137410" algn="ctr">
              <a:spcBef>
                <a:spcPts val="230"/>
              </a:spcBef>
              <a:spcAft>
                <a:spcPts val="0"/>
              </a:spcAft>
            </a:pPr>
            <a:r>
              <a:rPr lang="uk-UA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uk-UA" sz="2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</a:t>
            </a:r>
            <a:endParaRPr lang="uk-UA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105" marR="2138680" algn="ctr">
              <a:lnSpc>
                <a:spcPct val="103000"/>
              </a:lnSpc>
              <a:spcBef>
                <a:spcPts val="145"/>
              </a:spcBef>
              <a:spcAft>
                <a:spcPts val="0"/>
              </a:spcAft>
            </a:pPr>
            <a:r>
              <a:rPr lang="uk-UA" sz="2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філософських</a:t>
            </a:r>
            <a:r>
              <a:rPr lang="uk-UA" sz="2000" i="1" spc="-58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endParaRPr lang="uk-UA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5945" marR="3253740" indent="261620">
              <a:lnSpc>
                <a:spcPct val="97000"/>
              </a:lnSpc>
              <a:spcBef>
                <a:spcPts val="655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</a:t>
            </a:r>
            <a:r>
              <a:rPr lang="uk-UA" sz="1600" b="1" i="1" spc="20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то</a:t>
            </a:r>
            <a:r>
              <a:rPr lang="uk-UA" sz="1600" b="1" i="1" spc="21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запрошуємо</a:t>
            </a:r>
            <a:r>
              <a:rPr lang="uk-UA" sz="1600" b="1" i="1" spc="19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тебе</a:t>
            </a:r>
            <a:r>
              <a:rPr lang="uk-UA" sz="1600" b="1" i="1" spc="18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</a:t>
            </a:r>
            <a:r>
              <a:rPr lang="uk-UA" sz="1600" b="1" i="1" spc="21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світ</a:t>
            </a:r>
            <a:r>
              <a:rPr lang="uk-UA" sz="1600" b="1" i="1" spc="19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мудрості</a:t>
            </a:r>
            <a:r>
              <a:rPr lang="uk-UA" sz="1600" b="1" i="1" spc="3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поколінь</a:t>
            </a:r>
            <a:r>
              <a:rPr lang="uk-UA" sz="1600" b="1" i="1" spc="-35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через</a:t>
            </a:r>
            <a:r>
              <a:rPr lang="uk-UA" sz="1600" b="1" i="1" spc="-6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пізнання</a:t>
            </a:r>
            <a:r>
              <a:rPr lang="uk-UA" sz="1600" b="1" i="1" spc="-5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навчальної</a:t>
            </a:r>
            <a:r>
              <a:rPr lang="uk-UA" sz="1600" b="1" i="1" spc="-6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дисципліни</a:t>
            </a:r>
            <a:endParaRPr lang="uk-U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050" t="11881" r="19275" b="285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25" t="21516" r="23475" b="6250"/>
          <a:stretch/>
        </p:blipFill>
        <p:spPr>
          <a:xfrm>
            <a:off x="-144966" y="9363"/>
            <a:ext cx="12336966" cy="71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75" t="11652" r="20400" b="12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651" t="11600" r="19799" b="8267"/>
          <a:stretch/>
        </p:blipFill>
        <p:spPr>
          <a:xfrm>
            <a:off x="0" y="0"/>
            <a:ext cx="12192000" cy="70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05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52</Words>
  <Application>Microsoft Office PowerPoint</Application>
  <PresentationFormat>Широкоэкранный</PresentationFormat>
  <Paragraphs>13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2024-10-18T08:26:43Z</dcterms:created>
  <dcterms:modified xsi:type="dcterms:W3CDTF">2024-10-18T10:21:21Z</dcterms:modified>
</cp:coreProperties>
</file>