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75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73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06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56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47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9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690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8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72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3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07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8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6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18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78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tx2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085D2-8006-4CDF-8589-40C1768D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609599"/>
            <a:ext cx="10646974" cy="1116331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ВИБІРКОВИЙ ОСВІТНІЙ КОМПОНЕНТ</a:t>
            </a:r>
            <a:r>
              <a:rPr lang="uk-UA" sz="2800" dirty="0">
                <a:solidFill>
                  <a:schemeClr val="tx1"/>
                </a:solidFill>
              </a:rPr>
              <a:t/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b="1" dirty="0">
                <a:solidFill>
                  <a:schemeClr val="tx1"/>
                </a:solidFill>
              </a:rPr>
              <a:t>«ОСНОВИ РАЦІОНАЛЬНОГО ВИКОРИСТАННЯ ЗЕМЕЛЬ»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4854144-1433-4B69-8187-1BC0FDF8892D}"/>
              </a:ext>
            </a:extLst>
          </p:cNvPr>
          <p:cNvSpPr/>
          <p:nvPr/>
        </p:nvSpPr>
        <p:spPr>
          <a:xfrm rot="10800000" flipV="1">
            <a:off x="365760" y="1725930"/>
            <a:ext cx="6858000" cy="4229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Дисципліна забезпечує формування знань здобувачів освіти при вивченні системи заходів зі збереження і поліпшення природних ландшафтів, відновленню і підвищенню родючості ґрунтів, рекультивації порушених земель, захисту земель від ерозії, підтоплення, вторинного засолення і заболочення, ущільнення та інших видів деградації, по консервації деградованих та малопродуктивних земель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741249-7BA5-4FFB-9418-EFFCF774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170" y="1725930"/>
            <a:ext cx="3798569" cy="2594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AE1219-DB99-4144-A395-3556F34A9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52" y="4034790"/>
            <a:ext cx="4921634" cy="25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4">
                <a:lumMod val="60000"/>
                <a:lumOff val="40000"/>
              </a:schemeClr>
            </a:gs>
            <a:gs pos="65000">
              <a:srgbClr val="B1E9FD"/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3352F-FC1E-463C-8032-FFF5C7A8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09600"/>
            <a:ext cx="8531052" cy="727710"/>
          </a:xfrm>
          <a:solidFill>
            <a:schemeClr val="accent3"/>
          </a:solidFill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Мета освітнього компоненту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07419A-8559-4C29-AD5C-6CB6973F6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890" y="1506413"/>
            <a:ext cx="9164080" cy="2688397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здобуття відповідного обсягу теоретичних, методологічних знань та практичних навичок з раціонального використання земельних ресурсів; формування умінь самостійно аналізувати стан земель, оцінювати варіанти оптимізації структури землекористування, прогнозувати розвиток деградаційних процесів та розробляти заходи профілактики та боротьби з ними; оволодіння загальними принципами організації екологічно стійких агроландшафтів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7FBC6B-43F9-49B4-B38B-6926A7CD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90" y="4343876"/>
            <a:ext cx="8798320" cy="2239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75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4">
                <a:lumMod val="60000"/>
                <a:lumOff val="40000"/>
              </a:schemeClr>
            </a:gs>
            <a:gs pos="46000">
              <a:srgbClr val="C3E1E6"/>
            </a:gs>
            <a:gs pos="71000">
              <a:schemeClr val="tx2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3DEA-3329-4540-9B2D-3050D270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625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В РЕЗУЛЬТАТІ ЗДОБУВАЧ ОСВІТИ ПОВИНЕН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5A0025-A5F9-43FD-A58E-8D210FFE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84327"/>
            <a:ext cx="8001000" cy="4864073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B w="101600" prst="riblet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ЗНАТИ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сучасний стан земельних ресурсів України;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принципи оптимізації структури сільськогосподарських угідь;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методологічні основи моніторингу земельних ресурсів;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особливості раціонального використання еродованих, кислих, засолених, осушених, зрошуваних, техногенно і радіаційно забруднених земель;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заходи з запобігання деградаційним процесам, наукові основи переходу до адаптивно-ландшафтного землекористування.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dirty="0">
                <a:solidFill>
                  <a:schemeClr val="tx1"/>
                </a:solidFill>
              </a:rPr>
              <a:t>ВМІТИ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здійснювати аналіз стану використання земельних ресурсів в агроландшафтах;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визначати вплив існуючих систем землекористування на структуру агроландшафту;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організовувати моніторинг земельних ресурсів;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оцінити ступінь прояву деградаційних процесів на землекористуваннях;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uk-UA" dirty="0"/>
              <a:t>  проаналізувати організацію території землекористування, виявити слабкі місця і запропонувати оптимальні управлінські рішення.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2246C-CB00-43D9-A4C6-939FC4FC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512" y="2482238"/>
            <a:ext cx="3471337" cy="420243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3D98AF-4ED2-4EBA-8AC6-C62699582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151" y="423558"/>
            <a:ext cx="3108959" cy="22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о-жовти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1081</TotalTime>
  <Words>219</Words>
  <Application>Microsoft Office PowerPoint</Application>
  <PresentationFormat>Широкоэкранный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Грань</vt:lpstr>
      <vt:lpstr>ВИБІРКОВИЙ ОСВІТНІЙ КОМПОНЕНТ «ОСНОВИ РАЦІОНАЛЬНОГО ВИКОРИСТАННЯ ЗЕМЕЛЬ»</vt:lpstr>
      <vt:lpstr>Мета освітнього компоненту</vt:lpstr>
      <vt:lpstr>В РЕЗУЛЬТАТІ ЗДОБУВАЧ ОСВІТИ ПОВИНЕН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ВИБІРКОВИЙ ОСВІТНІЙ КОМПОНЕНТ «Протиерозійна організація території»</dc:title>
  <dc:creator>User</dc:creator>
  <cp:lastModifiedBy>User</cp:lastModifiedBy>
  <cp:revision>25</cp:revision>
  <dcterms:created xsi:type="dcterms:W3CDTF">2024-04-25T10:58:00Z</dcterms:created>
  <dcterms:modified xsi:type="dcterms:W3CDTF">2024-05-09T17:41:05Z</dcterms:modified>
</cp:coreProperties>
</file>