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8"/>
  </p:notesMasterIdLst>
  <p:handoutMasterIdLst>
    <p:handoutMasterId r:id="rId9"/>
  </p:handoutMasterIdLst>
  <p:sldIdLst>
    <p:sldId id="313" r:id="rId5"/>
    <p:sldId id="314" r:id="rId6"/>
    <p:sldId id="312" r:id="rId7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E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967" autoAdjust="0"/>
  </p:normalViewPr>
  <p:slideViewPr>
    <p:cSldViewPr snapToGrid="0">
      <p:cViewPr varScale="1">
        <p:scale>
          <a:sx n="74" d="100"/>
          <a:sy n="74" d="100"/>
        </p:scale>
        <p:origin x="1042" y="77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9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86346-59A2-4282-9A64-05524C79D8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1D54C-AFC8-47F5-B030-A8ED60D088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6B27D-C1ED-4C55-9062-2279210E96ED}" type="datetime1">
              <a:rPr lang="en-GB" smtClean="0"/>
              <a:t>12/05/2024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D8396-DC49-433C-84C0-BD573781E5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A06B3-9442-49D9-BE03-080DCCEA19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5AD26-F754-4E27-9D95-B069583AB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8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1EAF8-BEF3-4EDD-99CF-6435314FE1C9}" type="datetime1">
              <a:rPr lang="en-GB" smtClean="0"/>
              <a:pPr/>
              <a:t>12/05/2024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939589-3E79-4C82-AA4A-FE78234FAA59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l">
              <a:defRPr sz="6000" b="1" i="0" cap="all" baseline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rtlCol="0" anchor="b"/>
          <a:lstStyle>
            <a:lvl1pPr algn="l">
              <a:defRPr sz="5400" b="0" i="0" cap="none" baseline="0"/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rtlCol="0"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rtlCol="0"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rtlCol="0"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rtlCol="0" anchor="b"/>
          <a:lstStyle>
            <a:lvl1pPr>
              <a:defRPr sz="54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 rtlCol="0"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 rtlCol="0"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зва розділу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rtlCol="0"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54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rtlCol="0"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 rtlCol="0"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 rtlCol="0"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D9F828A-46F2-A05D-62AD-80012922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en-GB" noProof="0" smtClean="0"/>
              <a:t>1</a:t>
            </a:fld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58E279-0797-FC67-CB81-6DEA334AADBB}"/>
              </a:ext>
            </a:extLst>
          </p:cNvPr>
          <p:cNvSpPr txBox="1"/>
          <p:nvPr/>
        </p:nvSpPr>
        <p:spPr>
          <a:xfrm>
            <a:off x="979714" y="305778"/>
            <a:ext cx="6096000" cy="61863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  <a:scene3d>
            <a:camera prst="isometricOffAxis1Right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uk-UA" sz="3600" b="1" dirty="0">
                <a:ln/>
                <a:solidFill>
                  <a:schemeClr val="accent3"/>
                </a:solidFill>
              </a:rPr>
              <a:t>«</a:t>
            </a:r>
            <a:r>
              <a:rPr lang="uk-UA" sz="3600" b="1" dirty="0" err="1">
                <a:ln/>
                <a:solidFill>
                  <a:schemeClr val="accent3"/>
                </a:solidFill>
              </a:rPr>
              <a:t>Самоменеджмент</a:t>
            </a:r>
            <a:r>
              <a:rPr lang="uk-UA" sz="3600" b="1" dirty="0">
                <a:ln/>
                <a:solidFill>
                  <a:schemeClr val="accent3"/>
                </a:solidFill>
              </a:rPr>
              <a:t>» </a:t>
            </a:r>
          </a:p>
          <a:p>
            <a:endParaRPr lang="uk-UA" sz="3600" b="1" dirty="0">
              <a:ln/>
              <a:solidFill>
                <a:schemeClr val="accent3"/>
              </a:solidFill>
            </a:endParaRPr>
          </a:p>
          <a:p>
            <a:r>
              <a:rPr lang="uk-UA" sz="3600" b="1" dirty="0">
                <a:ln/>
                <a:solidFill>
                  <a:schemeClr val="accent3"/>
                </a:solidFill>
              </a:rPr>
              <a:t>Галузь знань:</a:t>
            </a:r>
          </a:p>
          <a:p>
            <a:r>
              <a:rPr lang="uk-UA" sz="3600" b="1" dirty="0">
                <a:ln/>
                <a:solidFill>
                  <a:schemeClr val="accent3"/>
                </a:solidFill>
              </a:rPr>
              <a:t>07 Управління та адміністрування </a:t>
            </a:r>
          </a:p>
          <a:p>
            <a:endParaRPr lang="uk-UA" sz="3600" b="1" dirty="0">
              <a:ln/>
              <a:solidFill>
                <a:schemeClr val="accent3"/>
              </a:solidFill>
            </a:endParaRPr>
          </a:p>
          <a:p>
            <a:r>
              <a:rPr lang="uk-UA" sz="3600" b="1" dirty="0">
                <a:ln/>
                <a:solidFill>
                  <a:schemeClr val="accent3"/>
                </a:solidFill>
              </a:rPr>
              <a:t>Спеціальність:</a:t>
            </a:r>
          </a:p>
          <a:p>
            <a:r>
              <a:rPr lang="uk-UA" sz="3600" b="1" dirty="0">
                <a:ln/>
                <a:solidFill>
                  <a:schemeClr val="accent3"/>
                </a:solidFill>
              </a:rPr>
              <a:t>073 Менеджмент </a:t>
            </a:r>
          </a:p>
          <a:p>
            <a:r>
              <a:rPr lang="uk-UA" sz="3600" b="1" dirty="0">
                <a:ln/>
                <a:solidFill>
                  <a:schemeClr val="accent3"/>
                </a:solidFill>
              </a:rPr>
              <a:t>Освітньо-професійна програма:  «Менеджмент» </a:t>
            </a:r>
          </a:p>
        </p:txBody>
      </p:sp>
      <p:pic>
        <p:nvPicPr>
          <p:cNvPr id="6146" name="Picture 2" descr="Вектор Милая деловая женщина в офисе с ноутбуком">
            <a:extLst>
              <a:ext uri="{FF2B5EF4-FFF2-40B4-BE49-F238E27FC236}">
                <a16:creationId xmlns:a16="http://schemas.microsoft.com/office/drawing/2014/main" id="{4B38A51B-255E-553F-2687-51425D7C3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561" y="2161721"/>
            <a:ext cx="4559754" cy="455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1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7C9C3EB-6D21-B566-9C49-B797D9B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:a16="http://schemas.microsoft.com/office/drawing/2014/main" id="{F985185D-740E-6A82-4ACD-1F5F4218A8AF}"/>
              </a:ext>
            </a:extLst>
          </p:cNvPr>
          <p:cNvSpPr/>
          <p:nvPr/>
        </p:nvSpPr>
        <p:spPr>
          <a:xfrm>
            <a:off x="1937657" y="903513"/>
            <a:ext cx="9339943" cy="37773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4000" b="1" dirty="0">
                <a:solidFill>
                  <a:srgbClr val="FFC000"/>
                </a:solidFill>
                <a:latin typeface="Abadi" panose="020B0604020104020204" pitchFamily="34" charset="0"/>
              </a:rPr>
              <a:t>Предметом навчальної дисципліни є процес самоуправління життєдіяльністю і діяльністю людини як індивіда, суб’єкта, особистості, індивідуальності й </a:t>
            </a:r>
            <a:r>
              <a:rPr lang="uk-UA" sz="4000" b="1" dirty="0" err="1">
                <a:solidFill>
                  <a:srgbClr val="FFC000"/>
                </a:solidFill>
                <a:latin typeface="Abadi" panose="020B0604020104020204" pitchFamily="34" charset="0"/>
              </a:rPr>
              <a:t>універсума</a:t>
            </a:r>
            <a:r>
              <a:rPr lang="uk-UA" sz="4000" b="1" dirty="0">
                <a:solidFill>
                  <a:srgbClr val="FFC000"/>
                </a:solidFill>
                <a:latin typeface="Abadi" panose="020B0604020104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456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C3FED66-2168-ED45-89E0-DA139EDB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en-GB" noProof="0" smtClean="0"/>
              <a:t>3</a:t>
            </a:fld>
            <a:endParaRPr lang="en-GB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A1B714-AF82-BD81-7241-539279936B07}"/>
              </a:ext>
            </a:extLst>
          </p:cNvPr>
          <p:cNvSpPr txBox="1"/>
          <p:nvPr/>
        </p:nvSpPr>
        <p:spPr>
          <a:xfrm>
            <a:off x="1328057" y="1692452"/>
            <a:ext cx="7434943" cy="452431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571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uk-UA" sz="3200" dirty="0">
                <a:latin typeface="Abadi" panose="020B0604020104020204" pitchFamily="34" charset="0"/>
              </a:rPr>
              <a:t>Мета викладання дисципліни – оволодіння теоретичними знаннями і практичними навичками з питань особистісного розвитку менеджера; формування у студентів індивідуальних особливостей та поведінкових навичок, які необхідні майбутньому керівнику; розвиток у майбутніх менеджерів умінь організовувати особисту працю. </a:t>
            </a:r>
          </a:p>
        </p:txBody>
      </p:sp>
      <p:pic>
        <p:nvPicPr>
          <p:cNvPr id="7170" name="Picture 2" descr="Бесплатное фото Деловая женщина, использующая планшетный компьютер в офисе концепция бизнеса и технологий">
            <a:extLst>
              <a:ext uri="{FF2B5EF4-FFF2-40B4-BE49-F238E27FC236}">
                <a16:creationId xmlns:a16="http://schemas.microsoft.com/office/drawing/2014/main" id="{033A88FC-CB7A-5FFD-D7DB-501C7E0EB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882" y="295396"/>
            <a:ext cx="1792061" cy="313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03181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186_TF89338750_Win32" id="{41E8F413-9A18-4BDF-B28A-7CD5BF285DD4}" vid="{F5763C4E-78C1-4EFB-B9F5-2F4B07C76D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919F73-B6C2-4A43-95E2-833EC48925F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{BB33CD22-CC2C-46F2-8553-DBC6ECFDC5CD}tf89338750_win32</Template>
  <TotalTime>36</TotalTime>
  <Words>83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Abadi</vt:lpstr>
      <vt:lpstr>Arial</vt:lpstr>
      <vt:lpstr>Calibri</vt:lpstr>
      <vt:lpstr>Univers</vt:lpstr>
      <vt:lpstr>GradientUnivers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«Організація праці менеджера»   Галузь знань:  07  Управління та адміністрування   Спеціальність:  073 Менеджмент Освітньо-професійна програма: «Менеджмент»</dc:title>
  <dc:creator>Юлія Біляр</dc:creator>
  <cp:lastModifiedBy>User</cp:lastModifiedBy>
  <cp:revision>2</cp:revision>
  <dcterms:created xsi:type="dcterms:W3CDTF">2024-04-16T16:22:30Z</dcterms:created>
  <dcterms:modified xsi:type="dcterms:W3CDTF">2024-05-12T17:36:36Z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