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8"/>
  </p:notesMasterIdLst>
  <p:handoutMasterIdLst>
    <p:handoutMasterId r:id="rId9"/>
  </p:handoutMasterIdLst>
  <p:sldIdLst>
    <p:sldId id="309" r:id="rId5"/>
    <p:sldId id="310" r:id="rId6"/>
    <p:sldId id="311" r:id="rId7"/>
  </p:sldIdLst>
  <p:sldSz cx="12192000" cy="6858000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 userDrawn="1">
          <p15:clr>
            <a:srgbClr val="A4A3A4"/>
          </p15:clr>
        </p15:guide>
        <p15:guide id="2" pos="7056" userDrawn="1">
          <p15:clr>
            <a:srgbClr val="A4A3A4"/>
          </p15:clr>
        </p15:guide>
        <p15:guide id="3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E3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4967" autoAdjust="0"/>
  </p:normalViewPr>
  <p:slideViewPr>
    <p:cSldViewPr snapToGrid="0">
      <p:cViewPr varScale="1">
        <p:scale>
          <a:sx n="74" d="100"/>
          <a:sy n="74" d="100"/>
        </p:scale>
        <p:origin x="1042" y="43"/>
      </p:cViewPr>
      <p:guideLst>
        <p:guide orient="horz" pos="1392"/>
        <p:guide pos="7056"/>
        <p:guide orient="horz"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79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7B86346-59A2-4282-9A64-05524C79D8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61D54C-AFC8-47F5-B030-A8ED60D088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6B27D-C1ED-4C55-9062-2279210E96ED}" type="datetime1">
              <a:rPr lang="en-GB" smtClean="0"/>
              <a:t>12/05/2024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3D8396-DC49-433C-84C0-BD573781E5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DA06B3-9442-49D9-BE03-080DCCEA19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5AD26-F754-4E27-9D95-B069583AB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084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1EAF8-BEF3-4EDD-99CF-6435314FE1C9}" type="datetime1">
              <a:rPr lang="en-GB" smtClean="0"/>
              <a:pPr/>
              <a:t>12/05/2024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5939589-3E79-4C82-AA4A-FE78234FAA59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949689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l">
              <a:defRPr sz="6000" b="1" i="0" cap="all" baseline="0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редагувати стиль зразка підзаголовка</a:t>
            </a:r>
            <a:endParaRPr lang="en-GB" noProof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78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4553712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4553712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en-GB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84848" y="1681163"/>
            <a:ext cx="4553712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84848" y="2505075"/>
            <a:ext cx="4553712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en-GB" noProof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93759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28346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28346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83480" y="1681163"/>
            <a:ext cx="28346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83480" y="2505075"/>
            <a:ext cx="28346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2D693B15-7265-4478-9579-62FCD5222D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531352" y="1769269"/>
            <a:ext cx="28346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48F9E92F-BB16-4896-A47F-6497C3D705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531352" y="2593181"/>
            <a:ext cx="28346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373079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91656" y="804672"/>
            <a:ext cx="4434840" cy="886968"/>
          </a:xfrm>
        </p:spPr>
        <p:txBody>
          <a:bodyPr rtlCol="0" anchor="b"/>
          <a:lstStyle>
            <a:lvl1pPr algn="l">
              <a:defRPr sz="5400" b="0" i="0" cap="none" baseline="0"/>
            </a:lvl1pPr>
          </a:lstStyle>
          <a:p>
            <a:pPr rtl="0"/>
            <a:r>
              <a:rPr lang="en-GB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4" y="1801368"/>
            <a:ext cx="4434840" cy="4754880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редагувати стиль зразка підзаголовка</a:t>
            </a:r>
            <a:endParaRPr lang="en-GB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fld id="{D8DA9DAA-006C-4F4B-980E-E3DF019B24E2}" type="slidenum">
              <a:rPr lang="en-GB" noProof="0" smtClean="0"/>
              <a:pPr rtl="0"/>
              <a:t>‹#›</a:t>
            </a:fld>
            <a:endParaRPr lang="en-GB" noProof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108960"/>
            <a:ext cx="5221224" cy="3447288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F146D6C1-343E-4F97-A565-55BBB15F4C7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3464" y="301752"/>
            <a:ext cx="2459736" cy="2505456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  <p:sp>
        <p:nvSpPr>
          <p:cNvPr id="11" name="Picture Placeholder 12">
            <a:extLst>
              <a:ext uri="{FF2B5EF4-FFF2-40B4-BE49-F238E27FC236}">
                <a16:creationId xmlns:a16="http://schemas.microsoft.com/office/drawing/2014/main" id="{BA123E2D-4554-47D5-B0EC-0C47EDB4162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4952" y="301752"/>
            <a:ext cx="2459736" cy="2505456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57891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3186EA6A-5CD5-4DF7-9C8A-EDFAF28A80D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77111" y="407499"/>
            <a:ext cx="1952279" cy="1952279"/>
          </a:xfrm>
          <a:custGeom>
            <a:avLst/>
            <a:gdLst>
              <a:gd name="connsiteX0" fmla="*/ 976140 w 1952279"/>
              <a:gd name="connsiteY0" fmla="*/ 0 h 1952279"/>
              <a:gd name="connsiteX1" fmla="*/ 1952279 w 1952279"/>
              <a:gd name="connsiteY1" fmla="*/ 976140 h 1952279"/>
              <a:gd name="connsiteX2" fmla="*/ 976140 w 1952279"/>
              <a:gd name="connsiteY2" fmla="*/ 1952279 h 1952279"/>
              <a:gd name="connsiteX3" fmla="*/ 0 w 1952279"/>
              <a:gd name="connsiteY3" fmla="*/ 976140 h 1952279"/>
              <a:gd name="connsiteX4" fmla="*/ 976140 w 1952279"/>
              <a:gd name="connsiteY4" fmla="*/ 0 h 195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279" h="1952279">
                <a:moveTo>
                  <a:pt x="976140" y="0"/>
                </a:moveTo>
                <a:cubicBezTo>
                  <a:pt x="1515247" y="0"/>
                  <a:pt x="1952279" y="437033"/>
                  <a:pt x="1952279" y="976140"/>
                </a:cubicBezTo>
                <a:cubicBezTo>
                  <a:pt x="1952279" y="1515246"/>
                  <a:pt x="1515247" y="1952279"/>
                  <a:pt x="976140" y="1952279"/>
                </a:cubicBezTo>
                <a:cubicBezTo>
                  <a:pt x="437033" y="1952279"/>
                  <a:pt x="0" y="1515246"/>
                  <a:pt x="0" y="976140"/>
                </a:cubicBezTo>
                <a:cubicBezTo>
                  <a:pt x="0" y="437033"/>
                  <a:pt x="437033" y="0"/>
                  <a:pt x="976140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83D5117F-F235-498D-99A5-9DE2D66557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28345" y="1972581"/>
            <a:ext cx="2290065" cy="2273502"/>
          </a:xfrm>
          <a:custGeom>
            <a:avLst/>
            <a:gdLst>
              <a:gd name="connsiteX0" fmla="*/ 1145032 w 2290065"/>
              <a:gd name="connsiteY0" fmla="*/ 0 h 2273502"/>
              <a:gd name="connsiteX1" fmla="*/ 2290065 w 2290065"/>
              <a:gd name="connsiteY1" fmla="*/ 1145033 h 2273502"/>
              <a:gd name="connsiteX2" fmla="*/ 1375797 w 2290065"/>
              <a:gd name="connsiteY2" fmla="*/ 2266803 h 2273502"/>
              <a:gd name="connsiteX3" fmla="*/ 1331903 w 2290065"/>
              <a:gd name="connsiteY3" fmla="*/ 2273502 h 2273502"/>
              <a:gd name="connsiteX4" fmla="*/ 958162 w 2290065"/>
              <a:gd name="connsiteY4" fmla="*/ 2273502 h 2273502"/>
              <a:gd name="connsiteX5" fmla="*/ 914268 w 2290065"/>
              <a:gd name="connsiteY5" fmla="*/ 2266803 h 2273502"/>
              <a:gd name="connsiteX6" fmla="*/ 5911 w 2290065"/>
              <a:gd name="connsiteY6" fmla="*/ 1262106 h 2273502"/>
              <a:gd name="connsiteX7" fmla="*/ 0 w 2290065"/>
              <a:gd name="connsiteY7" fmla="*/ 1145053 h 2273502"/>
              <a:gd name="connsiteX8" fmla="*/ 0 w 2290065"/>
              <a:gd name="connsiteY8" fmla="*/ 1145014 h 2273502"/>
              <a:gd name="connsiteX9" fmla="*/ 5911 w 2290065"/>
              <a:gd name="connsiteY9" fmla="*/ 1027960 h 2273502"/>
              <a:gd name="connsiteX10" fmla="*/ 1145032 w 2290065"/>
              <a:gd name="connsiteY10" fmla="*/ 0 h 227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90065" h="2273502">
                <a:moveTo>
                  <a:pt x="1145032" y="0"/>
                </a:moveTo>
                <a:cubicBezTo>
                  <a:pt x="1777417" y="0"/>
                  <a:pt x="2290065" y="512649"/>
                  <a:pt x="2290065" y="1145033"/>
                </a:cubicBezTo>
                <a:cubicBezTo>
                  <a:pt x="2290065" y="1698370"/>
                  <a:pt x="1897569" y="2160033"/>
                  <a:pt x="1375797" y="2266803"/>
                </a:cubicBezTo>
                <a:lnTo>
                  <a:pt x="1331903" y="2273502"/>
                </a:lnTo>
                <a:lnTo>
                  <a:pt x="958162" y="2273502"/>
                </a:lnTo>
                <a:lnTo>
                  <a:pt x="914268" y="2266803"/>
                </a:lnTo>
                <a:cubicBezTo>
                  <a:pt x="429765" y="2167660"/>
                  <a:pt x="56730" y="1762511"/>
                  <a:pt x="5911" y="1262106"/>
                </a:cubicBezTo>
                <a:lnTo>
                  <a:pt x="0" y="1145053"/>
                </a:lnTo>
                <a:lnTo>
                  <a:pt x="0" y="1145014"/>
                </a:lnTo>
                <a:lnTo>
                  <a:pt x="5911" y="1027960"/>
                </a:lnTo>
                <a:cubicBezTo>
                  <a:pt x="64548" y="450571"/>
                  <a:pt x="552172" y="0"/>
                  <a:pt x="1145032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E1E0A794-F1D3-4628-B5B1-9D48AB34C3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579539" y="4386312"/>
            <a:ext cx="3119293" cy="2462810"/>
          </a:xfrm>
          <a:custGeom>
            <a:avLst/>
            <a:gdLst>
              <a:gd name="connsiteX0" fmla="*/ 1559647 w 3119293"/>
              <a:gd name="connsiteY0" fmla="*/ 0 h 2462810"/>
              <a:gd name="connsiteX1" fmla="*/ 3119293 w 3119293"/>
              <a:gd name="connsiteY1" fmla="*/ 1559647 h 2462810"/>
              <a:gd name="connsiteX2" fmla="*/ 2852930 w 3119293"/>
              <a:gd name="connsiteY2" fmla="*/ 2431660 h 2462810"/>
              <a:gd name="connsiteX3" fmla="*/ 2829636 w 3119293"/>
              <a:gd name="connsiteY3" fmla="*/ 2462810 h 2462810"/>
              <a:gd name="connsiteX4" fmla="*/ 289658 w 3119293"/>
              <a:gd name="connsiteY4" fmla="*/ 2462810 h 2462810"/>
              <a:gd name="connsiteX5" fmla="*/ 266363 w 3119293"/>
              <a:gd name="connsiteY5" fmla="*/ 2431660 h 2462810"/>
              <a:gd name="connsiteX6" fmla="*/ 0 w 3119293"/>
              <a:gd name="connsiteY6" fmla="*/ 1559647 h 2462810"/>
              <a:gd name="connsiteX7" fmla="*/ 1559647 w 3119293"/>
              <a:gd name="connsiteY7" fmla="*/ 0 h 246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9293" h="2462810">
                <a:moveTo>
                  <a:pt x="1559647" y="0"/>
                </a:moveTo>
                <a:cubicBezTo>
                  <a:pt x="2421016" y="0"/>
                  <a:pt x="3119293" y="698278"/>
                  <a:pt x="3119293" y="1559647"/>
                </a:cubicBezTo>
                <a:cubicBezTo>
                  <a:pt x="3119293" y="1882660"/>
                  <a:pt x="3021098" y="2182739"/>
                  <a:pt x="2852930" y="2431660"/>
                </a:cubicBezTo>
                <a:lnTo>
                  <a:pt x="2829636" y="2462810"/>
                </a:lnTo>
                <a:lnTo>
                  <a:pt x="289658" y="2462810"/>
                </a:lnTo>
                <a:lnTo>
                  <a:pt x="266363" y="2431660"/>
                </a:lnTo>
                <a:cubicBezTo>
                  <a:pt x="98195" y="2182739"/>
                  <a:pt x="0" y="1882660"/>
                  <a:pt x="0" y="1559647"/>
                </a:cubicBezTo>
                <a:cubicBezTo>
                  <a:pt x="0" y="698278"/>
                  <a:pt x="698278" y="0"/>
                  <a:pt x="1559647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B8D3F45B-B631-47D3-A33C-71CEC2B3602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92905" y="4018982"/>
            <a:ext cx="3854161" cy="2839018"/>
          </a:xfrm>
          <a:custGeom>
            <a:avLst/>
            <a:gdLst>
              <a:gd name="connsiteX0" fmla="*/ 1927061 w 3854161"/>
              <a:gd name="connsiteY0" fmla="*/ 0 h 2839018"/>
              <a:gd name="connsiteX1" fmla="*/ 1927101 w 3854161"/>
              <a:gd name="connsiteY1" fmla="*/ 0 h 2839018"/>
              <a:gd name="connsiteX2" fmla="*/ 2124114 w 3854161"/>
              <a:gd name="connsiteY2" fmla="*/ 9948 h 2839018"/>
              <a:gd name="connsiteX3" fmla="*/ 3854161 w 3854161"/>
              <a:gd name="connsiteY3" fmla="*/ 1927080 h 2839018"/>
              <a:gd name="connsiteX4" fmla="*/ 3702722 w 3854161"/>
              <a:gd name="connsiteY4" fmla="*/ 2677187 h 2839018"/>
              <a:gd name="connsiteX5" fmla="*/ 3624763 w 3854161"/>
              <a:gd name="connsiteY5" fmla="*/ 2839018 h 2839018"/>
              <a:gd name="connsiteX6" fmla="*/ 229398 w 3854161"/>
              <a:gd name="connsiteY6" fmla="*/ 2839018 h 2839018"/>
              <a:gd name="connsiteX7" fmla="*/ 151440 w 3854161"/>
              <a:gd name="connsiteY7" fmla="*/ 2677187 h 2839018"/>
              <a:gd name="connsiteX8" fmla="*/ 0 w 3854161"/>
              <a:gd name="connsiteY8" fmla="*/ 1927080 h 2839018"/>
              <a:gd name="connsiteX9" fmla="*/ 1730048 w 3854161"/>
              <a:gd name="connsiteY9" fmla="*/ 9948 h 283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4161" h="2839018">
                <a:moveTo>
                  <a:pt x="1927061" y="0"/>
                </a:moveTo>
                <a:lnTo>
                  <a:pt x="1927101" y="0"/>
                </a:lnTo>
                <a:lnTo>
                  <a:pt x="2124114" y="9948"/>
                </a:lnTo>
                <a:cubicBezTo>
                  <a:pt x="3095856" y="108634"/>
                  <a:pt x="3854161" y="929301"/>
                  <a:pt x="3854161" y="1927080"/>
                </a:cubicBezTo>
                <a:cubicBezTo>
                  <a:pt x="3854161" y="2193154"/>
                  <a:pt x="3800237" y="2446634"/>
                  <a:pt x="3702722" y="2677187"/>
                </a:cubicBezTo>
                <a:lnTo>
                  <a:pt x="3624763" y="2839018"/>
                </a:lnTo>
                <a:lnTo>
                  <a:pt x="229398" y="2839018"/>
                </a:lnTo>
                <a:lnTo>
                  <a:pt x="151440" y="2677187"/>
                </a:lnTo>
                <a:cubicBezTo>
                  <a:pt x="53924" y="2446634"/>
                  <a:pt x="0" y="2193154"/>
                  <a:pt x="0" y="1927080"/>
                </a:cubicBezTo>
                <a:cubicBezTo>
                  <a:pt x="0" y="929301"/>
                  <a:pt x="758305" y="108634"/>
                  <a:pt x="1730048" y="9948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0" y="585216"/>
            <a:ext cx="5276088" cy="2276856"/>
          </a:xfrm>
        </p:spPr>
        <p:txBody>
          <a:bodyPr rtlCol="0" anchor="b"/>
          <a:lstStyle>
            <a:lvl1pPr algn="r">
              <a:defRPr sz="4800" b="1" cap="all" spc="4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8DA9DAA-006C-4F4B-980E-E3DF019B24E2}" type="slidenum">
              <a:rPr lang="en-GB" noProof="0" smtClean="0"/>
              <a:pPr rtl="0"/>
              <a:t>‹#›</a:t>
            </a:fld>
            <a:endParaRPr lang="en-GB" noProof="0"/>
          </a:p>
        </p:txBody>
      </p:sp>
      <p:sp>
        <p:nvSpPr>
          <p:cNvPr id="8" name="Graphic 32">
            <a:extLst>
              <a:ext uri="{FF2B5EF4-FFF2-40B4-BE49-F238E27FC236}">
                <a16:creationId xmlns:a16="http://schemas.microsoft.com/office/drawing/2014/main" id="{846CD0EA-B0AA-4845-81A5-4ADD7C58B12F}"/>
              </a:ext>
            </a:extLst>
          </p:cNvPr>
          <p:cNvSpPr/>
          <p:nvPr userDrawn="1"/>
        </p:nvSpPr>
        <p:spPr>
          <a:xfrm>
            <a:off x="1472366" y="1859534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0" name="Graphic 33">
            <a:extLst>
              <a:ext uri="{FF2B5EF4-FFF2-40B4-BE49-F238E27FC236}">
                <a16:creationId xmlns:a16="http://schemas.microsoft.com/office/drawing/2014/main" id="{0E97A0CB-7CB1-47F0-BD48-EEECBAC39CD2}"/>
              </a:ext>
            </a:extLst>
          </p:cNvPr>
          <p:cNvSpPr/>
          <p:nvPr userDrawn="1"/>
        </p:nvSpPr>
        <p:spPr>
          <a:xfrm>
            <a:off x="2014523" y="3146867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2" name="Graphic 31">
            <a:extLst>
              <a:ext uri="{FF2B5EF4-FFF2-40B4-BE49-F238E27FC236}">
                <a16:creationId xmlns:a16="http://schemas.microsoft.com/office/drawing/2014/main" id="{477816C9-06CB-4BC5-B26B-6A2877BD941A}"/>
              </a:ext>
            </a:extLst>
          </p:cNvPr>
          <p:cNvSpPr/>
          <p:nvPr userDrawn="1"/>
        </p:nvSpPr>
        <p:spPr>
          <a:xfrm>
            <a:off x="5404920" y="450829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60720" y="3127248"/>
            <a:ext cx="5276088" cy="1124712"/>
          </a:xfrm>
        </p:spPr>
        <p:txBody>
          <a:bodyPr rtlCol="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</p:txBody>
      </p:sp>
    </p:spTree>
    <p:extLst>
      <p:ext uri="{BB962C8B-B14F-4D97-AF65-F5344CB8AC3E}">
        <p14:creationId xmlns:p14="http://schemas.microsoft.com/office/powerpoint/2010/main" val="301045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 noProof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291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 noProof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867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 noProof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805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 noProof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77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 Slide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448" y="594360"/>
            <a:ext cx="6272784" cy="2843784"/>
          </a:xfrm>
        </p:spPr>
        <p:txBody>
          <a:bodyPr rtlCol="0" anchor="b"/>
          <a:lstStyle>
            <a:lvl1pPr algn="l">
              <a:defRPr sz="5400" b="1" i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848" y="4700016"/>
            <a:ext cx="5093208" cy="1197864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редагувати стиль зразка підзаголовка</a:t>
            </a:r>
            <a:endParaRPr lang="en-GB" noProof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E825845-66DD-4B77-A729-CD97D156FE6C}"/>
              </a:ext>
            </a:extLst>
          </p:cNvPr>
          <p:cNvCxnSpPr>
            <a:cxnSpLocks/>
          </p:cNvCxnSpPr>
          <p:nvPr userDrawn="1"/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Graphic 12">
            <a:extLst>
              <a:ext uri="{FF2B5EF4-FFF2-40B4-BE49-F238E27FC236}">
                <a16:creationId xmlns:a16="http://schemas.microsoft.com/office/drawing/2014/main" id="{818B4386-1FCF-4ACE-BE25-AF9CC5E2256F}"/>
              </a:ext>
            </a:extLst>
          </p:cNvPr>
          <p:cNvSpPr/>
          <p:nvPr userDrawn="1"/>
        </p:nvSpPr>
        <p:spPr>
          <a:xfrm>
            <a:off x="82177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21" name="Graphic 13">
            <a:extLst>
              <a:ext uri="{FF2B5EF4-FFF2-40B4-BE49-F238E27FC236}">
                <a16:creationId xmlns:a16="http://schemas.microsoft.com/office/drawing/2014/main" id="{19319560-50ED-4963-A2CF-74663239D426}"/>
              </a:ext>
            </a:extLst>
          </p:cNvPr>
          <p:cNvSpPr/>
          <p:nvPr userDrawn="1"/>
        </p:nvSpPr>
        <p:spPr>
          <a:xfrm>
            <a:off x="78590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23" name="Graphic 15">
            <a:extLst>
              <a:ext uri="{FF2B5EF4-FFF2-40B4-BE49-F238E27FC236}">
                <a16:creationId xmlns:a16="http://schemas.microsoft.com/office/drawing/2014/main" id="{E5ABBDAD-943D-48F3-9C80-B29C48966C79}"/>
              </a:ext>
            </a:extLst>
          </p:cNvPr>
          <p:cNvSpPr/>
          <p:nvPr userDrawn="1"/>
        </p:nvSpPr>
        <p:spPr>
          <a:xfrm>
            <a:off x="78434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3790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4120D15-E48C-4FBE-BB95-24DB36D9F4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366432" y="2530058"/>
            <a:ext cx="3707972" cy="3707971"/>
          </a:xfrm>
          <a:custGeom>
            <a:avLst/>
            <a:gdLst>
              <a:gd name="connsiteX0" fmla="*/ 1853986 w 3707972"/>
              <a:gd name="connsiteY0" fmla="*/ 0 h 3707971"/>
              <a:gd name="connsiteX1" fmla="*/ 3707972 w 3707972"/>
              <a:gd name="connsiteY1" fmla="*/ 1853986 h 3707971"/>
              <a:gd name="connsiteX2" fmla="*/ 2043545 w 3707972"/>
              <a:gd name="connsiteY2" fmla="*/ 3698400 h 3707971"/>
              <a:gd name="connsiteX3" fmla="*/ 1854006 w 3707972"/>
              <a:gd name="connsiteY3" fmla="*/ 3707971 h 3707971"/>
              <a:gd name="connsiteX4" fmla="*/ 1853966 w 3707972"/>
              <a:gd name="connsiteY4" fmla="*/ 3707971 h 3707971"/>
              <a:gd name="connsiteX5" fmla="*/ 1664427 w 3707972"/>
              <a:gd name="connsiteY5" fmla="*/ 3698400 h 3707971"/>
              <a:gd name="connsiteX6" fmla="*/ 0 w 3707972"/>
              <a:gd name="connsiteY6" fmla="*/ 1853986 h 3707971"/>
              <a:gd name="connsiteX7" fmla="*/ 1853986 w 3707972"/>
              <a:gd name="connsiteY7" fmla="*/ 0 h 370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7972" h="3707971">
                <a:moveTo>
                  <a:pt x="1853986" y="0"/>
                </a:moveTo>
                <a:cubicBezTo>
                  <a:pt x="2877914" y="0"/>
                  <a:pt x="3707972" y="830058"/>
                  <a:pt x="3707972" y="1853986"/>
                </a:cubicBezTo>
                <a:cubicBezTo>
                  <a:pt x="3707972" y="2813919"/>
                  <a:pt x="2978429" y="3603458"/>
                  <a:pt x="2043545" y="3698400"/>
                </a:cubicBezTo>
                <a:lnTo>
                  <a:pt x="1854006" y="3707971"/>
                </a:lnTo>
                <a:lnTo>
                  <a:pt x="1853966" y="3707971"/>
                </a:lnTo>
                <a:lnTo>
                  <a:pt x="1664427" y="3698400"/>
                </a:lnTo>
                <a:cubicBezTo>
                  <a:pt x="729543" y="3603458"/>
                  <a:pt x="0" y="2813919"/>
                  <a:pt x="0" y="1853986"/>
                </a:cubicBezTo>
                <a:cubicBezTo>
                  <a:pt x="0" y="830058"/>
                  <a:pt x="830058" y="0"/>
                  <a:pt x="1853986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2936" y="585216"/>
            <a:ext cx="5833872" cy="2276856"/>
          </a:xfrm>
        </p:spPr>
        <p:txBody>
          <a:bodyPr rtlCol="0" anchor="b"/>
          <a:lstStyle>
            <a:lvl1pPr algn="r">
              <a:defRPr sz="6000" b="1" cap="all" spc="4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8DA9DAA-006C-4F4B-980E-E3DF019B24E2}" type="slidenum">
              <a:rPr lang="en-GB" noProof="0" smtClean="0"/>
              <a:pPr rtl="0"/>
              <a:t>‹#›</a:t>
            </a:fld>
            <a:endParaRPr lang="en-GB" noProof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02936" y="3127248"/>
            <a:ext cx="5833872" cy="3118104"/>
          </a:xfrm>
        </p:spPr>
        <p:txBody>
          <a:bodyPr rtlCol="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EA1B6985-3E5A-40F4-9268-D4AB3BBF8C91}"/>
              </a:ext>
            </a:extLst>
          </p:cNvPr>
          <p:cNvSpPr/>
          <p:nvPr userDrawn="1"/>
        </p:nvSpPr>
        <p:spPr>
          <a:xfrm>
            <a:off x="4745394" y="276027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3" name="Graphic 13">
            <a:extLst>
              <a:ext uri="{FF2B5EF4-FFF2-40B4-BE49-F238E27FC236}">
                <a16:creationId xmlns:a16="http://schemas.microsoft.com/office/drawing/2014/main" id="{338BC906-9D03-4280-85E8-21A81BC21D73}"/>
              </a:ext>
            </a:extLst>
          </p:cNvPr>
          <p:cNvSpPr/>
          <p:nvPr userDrawn="1"/>
        </p:nvSpPr>
        <p:spPr>
          <a:xfrm>
            <a:off x="4386614" y="253098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7" name="Graphic 15">
            <a:extLst>
              <a:ext uri="{FF2B5EF4-FFF2-40B4-BE49-F238E27FC236}">
                <a16:creationId xmlns:a16="http://schemas.microsoft.com/office/drawing/2014/main" id="{C5C06D53-C9F6-47E8-BFE1-B8193A1AED8B}"/>
              </a:ext>
            </a:extLst>
          </p:cNvPr>
          <p:cNvSpPr/>
          <p:nvPr userDrawn="1"/>
        </p:nvSpPr>
        <p:spPr>
          <a:xfrm>
            <a:off x="1669987" y="6031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49076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62FC6D8-DD87-4B93-8491-43C84EE63F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51965" y="1665520"/>
            <a:ext cx="4266960" cy="4266968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335024"/>
            <a:ext cx="6190488" cy="1179576"/>
          </a:xfrm>
        </p:spPr>
        <p:txBody>
          <a:bodyPr lIns="91440" tIns="45720" rIns="91440" bIns="45720" rtlCol="0" anchor="b"/>
          <a:lstStyle>
            <a:lvl1pPr>
              <a:defRPr sz="5400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392" y="2825496"/>
            <a:ext cx="6190488" cy="3346704"/>
          </a:xfrm>
        </p:spPr>
        <p:txBody>
          <a:bodyPr rtlCol="0"/>
          <a:lstStyle>
            <a:lvl1pPr marL="0" indent="0">
              <a:lnSpc>
                <a:spcPct val="110000"/>
              </a:lnSpc>
              <a:buNone/>
              <a:defRPr sz="2000"/>
            </a:lvl1pPr>
            <a:lvl2pPr marL="228600">
              <a:defRPr sz="1800"/>
            </a:lvl2pPr>
            <a:lvl3pPr marL="457200">
              <a:defRPr sz="1600"/>
            </a:lvl3pPr>
            <a:lvl4pPr marL="685800">
              <a:defRPr sz="1400"/>
            </a:lvl4pPr>
            <a:lvl5pPr>
              <a:defRPr sz="1400"/>
            </a:lvl5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r>
              <a:rPr lang="en-GB" noProof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64424" y="621792"/>
            <a:ext cx="4114800" cy="365125"/>
          </a:xfrm>
        </p:spPr>
        <p:txBody>
          <a:bodyPr rtlCol="0"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fld id="{D8DA9DAA-006C-4F4B-980E-E3DF019B24E2}" type="slidenum">
              <a:rPr lang="en-GB" noProof="0" smtClean="0"/>
              <a:pPr rtl="0"/>
              <a:t>‹#›</a:t>
            </a:fld>
            <a:endParaRPr lang="en-GB" noProof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8B3D0E-ED3F-46FA-AE79-5FEFDE9168E3}"/>
              </a:ext>
            </a:extLst>
          </p:cNvPr>
          <p:cNvCxnSpPr>
            <a:cxnSpLocks/>
          </p:cNvCxnSpPr>
          <p:nvPr userDrawn="1"/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10">
            <a:extLst>
              <a:ext uri="{FF2B5EF4-FFF2-40B4-BE49-F238E27FC236}">
                <a16:creationId xmlns:a16="http://schemas.microsoft.com/office/drawing/2014/main" id="{AAD06B87-D9B2-4F94-B734-A8F039A2033F}"/>
              </a:ext>
            </a:extLst>
          </p:cNvPr>
          <p:cNvSpPr/>
          <p:nvPr userDrawn="1"/>
        </p:nvSpPr>
        <p:spPr>
          <a:xfrm>
            <a:off x="11281590" y="2070656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9" name="Graphic 11">
            <a:extLst>
              <a:ext uri="{FF2B5EF4-FFF2-40B4-BE49-F238E27FC236}">
                <a16:creationId xmlns:a16="http://schemas.microsoft.com/office/drawing/2014/main" id="{BB13A13C-36EA-4B13-9175-C5FE95B34D33}"/>
              </a:ext>
            </a:extLst>
          </p:cNvPr>
          <p:cNvSpPr/>
          <p:nvPr userDrawn="1"/>
        </p:nvSpPr>
        <p:spPr>
          <a:xfrm>
            <a:off x="10969280" y="178001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89711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зва розділу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040"/>
            <a:ext cx="9144000" cy="2340864"/>
          </a:xfrm>
        </p:spPr>
        <p:txBody>
          <a:bodyPr rtlCol="0" anchor="b">
            <a:normAutofit/>
          </a:bodyPr>
          <a:lstStyle>
            <a:lvl1pPr algn="ctr">
              <a:defRPr sz="6000" b="1" i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3858768"/>
            <a:ext cx="9144000" cy="132588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редагувати стиль зразка підзаголовка</a:t>
            </a:r>
            <a:endParaRPr lang="en-GB" noProof="0"/>
          </a:p>
        </p:txBody>
      </p:sp>
      <p:sp>
        <p:nvSpPr>
          <p:cNvPr id="4" name="Graphic 12">
            <a:extLst>
              <a:ext uri="{FF2B5EF4-FFF2-40B4-BE49-F238E27FC236}">
                <a16:creationId xmlns:a16="http://schemas.microsoft.com/office/drawing/2014/main" id="{8A41917E-4B97-447C-98AB-970D625F1DE6}"/>
              </a:ext>
            </a:extLst>
          </p:cNvPr>
          <p:cNvSpPr/>
          <p:nvPr userDrawn="1"/>
        </p:nvSpPr>
        <p:spPr>
          <a:xfrm>
            <a:off x="10772266" y="3054359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5" name="Graphic 13">
            <a:extLst>
              <a:ext uri="{FF2B5EF4-FFF2-40B4-BE49-F238E27FC236}">
                <a16:creationId xmlns:a16="http://schemas.microsoft.com/office/drawing/2014/main" id="{3B3FD238-4561-4AF8-A1F1-185B0CAFE2AC}"/>
              </a:ext>
            </a:extLst>
          </p:cNvPr>
          <p:cNvSpPr/>
          <p:nvPr userDrawn="1"/>
        </p:nvSpPr>
        <p:spPr>
          <a:xfrm>
            <a:off x="10724364" y="2515838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6" name="Graphic 15">
            <a:extLst>
              <a:ext uri="{FF2B5EF4-FFF2-40B4-BE49-F238E27FC236}">
                <a16:creationId xmlns:a16="http://schemas.microsoft.com/office/drawing/2014/main" id="{BAB9414C-AE69-4648-873E-9CE6B2DF8A71}"/>
              </a:ext>
            </a:extLst>
          </p:cNvPr>
          <p:cNvSpPr/>
          <p:nvPr userDrawn="1"/>
        </p:nvSpPr>
        <p:spPr>
          <a:xfrm>
            <a:off x="11024834" y="2787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7" name="Graphic 22">
            <a:extLst>
              <a:ext uri="{FF2B5EF4-FFF2-40B4-BE49-F238E27FC236}">
                <a16:creationId xmlns:a16="http://schemas.microsoft.com/office/drawing/2014/main" id="{3BF75235-4E6E-4184-82A5-EE6FE7993BBC}"/>
              </a:ext>
            </a:extLst>
          </p:cNvPr>
          <p:cNvSpPr/>
          <p:nvPr userDrawn="1"/>
        </p:nvSpPr>
        <p:spPr>
          <a:xfrm>
            <a:off x="1261869" y="263344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1" name="Graphic 21">
            <a:extLst>
              <a:ext uri="{FF2B5EF4-FFF2-40B4-BE49-F238E27FC236}">
                <a16:creationId xmlns:a16="http://schemas.microsoft.com/office/drawing/2014/main" id="{E66FE37C-2F4B-42DA-BFF6-92DD00BDC49B}"/>
              </a:ext>
            </a:extLst>
          </p:cNvPr>
          <p:cNvSpPr/>
          <p:nvPr userDrawn="1"/>
        </p:nvSpPr>
        <p:spPr>
          <a:xfrm>
            <a:off x="1064053" y="3083338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3" name="Graphic 23">
            <a:extLst>
              <a:ext uri="{FF2B5EF4-FFF2-40B4-BE49-F238E27FC236}">
                <a16:creationId xmlns:a16="http://schemas.microsoft.com/office/drawing/2014/main" id="{DDD38822-731A-48DA-A8A0-FBBAF7A6D65D}"/>
              </a:ext>
            </a:extLst>
          </p:cNvPr>
          <p:cNvSpPr/>
          <p:nvPr userDrawn="1"/>
        </p:nvSpPr>
        <p:spPr>
          <a:xfrm>
            <a:off x="1413405" y="349287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44248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5400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en-GB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74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1656" y="841248"/>
            <a:ext cx="4434840" cy="3236976"/>
          </a:xfrm>
        </p:spPr>
        <p:txBody>
          <a:bodyPr rtlCol="0" anchor="b"/>
          <a:lstStyle>
            <a:lvl1pPr algn="l">
              <a:lnSpc>
                <a:spcPct val="110000"/>
              </a:lnSpc>
              <a:spcBef>
                <a:spcPts val="1000"/>
              </a:spcBef>
              <a:defRPr sz="3600" b="0" i="0" cap="none" baseline="0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5" y="4498848"/>
            <a:ext cx="4434835" cy="510474"/>
          </a:xfrm>
        </p:spPr>
        <p:txBody>
          <a:bodyPr rtlCol="0"/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редагувати стиль зразка підзаголовка</a:t>
            </a:r>
            <a:endParaRPr lang="en-GB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fld id="{D8DA9DAA-006C-4F4B-980E-E3DF019B24E2}" type="slidenum">
              <a:rPr lang="en-GB" noProof="0" smtClean="0"/>
              <a:pPr rtl="0"/>
              <a:t>‹#›</a:t>
            </a:fld>
            <a:endParaRPr lang="en-GB" noProof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01752"/>
            <a:ext cx="5221224" cy="6263640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9904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365125"/>
            <a:ext cx="10771632" cy="1325563"/>
          </a:xfrm>
        </p:spPr>
        <p:txBody>
          <a:bodyPr rtlCol="0"/>
          <a:lstStyle>
            <a:lvl1pPr>
              <a:defRPr sz="5400" b="1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825625"/>
            <a:ext cx="10771632" cy="4351338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en-GB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6356350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03920" y="841248"/>
            <a:ext cx="3630168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8DA9DAA-006C-4F4B-980E-E3DF019B24E2}" type="slidenum">
              <a:rPr lang="en-GB" noProof="0" smtClean="0"/>
              <a:pPr rtl="0"/>
              <a:t>‹#›</a:t>
            </a:fld>
            <a:endParaRPr lang="en-GB" noProof="0"/>
          </a:p>
        </p:txBody>
      </p:sp>
      <p:sp>
        <p:nvSpPr>
          <p:cNvPr id="9" name="Graphic 22">
            <a:extLst>
              <a:ext uri="{FF2B5EF4-FFF2-40B4-BE49-F238E27FC236}">
                <a16:creationId xmlns:a16="http://schemas.microsoft.com/office/drawing/2014/main" id="{4EADA2ED-8A8C-4D17-8798-F26BF3B4CE25}"/>
              </a:ext>
            </a:extLst>
          </p:cNvPr>
          <p:cNvSpPr/>
          <p:nvPr userDrawn="1"/>
        </p:nvSpPr>
        <p:spPr>
          <a:xfrm>
            <a:off x="11202264" y="344083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1" name="Graphic 23">
            <a:extLst>
              <a:ext uri="{FF2B5EF4-FFF2-40B4-BE49-F238E27FC236}">
                <a16:creationId xmlns:a16="http://schemas.microsoft.com/office/drawing/2014/main" id="{54AB3A25-6605-4446-9E53-ACEECD25E27B}"/>
              </a:ext>
            </a:extLst>
          </p:cNvPr>
          <p:cNvSpPr/>
          <p:nvPr userDrawn="1"/>
        </p:nvSpPr>
        <p:spPr>
          <a:xfrm>
            <a:off x="11563141" y="59091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226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4752" y="1825625"/>
            <a:ext cx="4553712" cy="435133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en-GB" noProof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84848" y="1825625"/>
            <a:ext cx="4553712" cy="435133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en-GB" noProof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Graphic 15">
            <a:extLst>
              <a:ext uri="{FF2B5EF4-FFF2-40B4-BE49-F238E27FC236}">
                <a16:creationId xmlns:a16="http://schemas.microsoft.com/office/drawing/2014/main" id="{D8685329-C6A1-4CB4-8AAE-150D0341F6A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2" name="Graphic 16">
            <a:extLst>
              <a:ext uri="{FF2B5EF4-FFF2-40B4-BE49-F238E27FC236}">
                <a16:creationId xmlns:a16="http://schemas.microsoft.com/office/drawing/2014/main" id="{83CE1DAA-30A3-41AE-8AE1-A7EE5C48A6F3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4" name="Graphic 14">
            <a:extLst>
              <a:ext uri="{FF2B5EF4-FFF2-40B4-BE49-F238E27FC236}">
                <a16:creationId xmlns:a16="http://schemas.microsoft.com/office/drawing/2014/main" id="{065162DD-7ACB-4F9C-90DD-24C743035892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0528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GB" noProof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8DA9DAA-006C-4F4B-980E-E3DF019B24E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99971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8" r:id="rId2"/>
    <p:sldLayoutId id="2147483717" r:id="rId3"/>
    <p:sldLayoutId id="2147483710" r:id="rId4"/>
    <p:sldLayoutId id="2147483709" r:id="rId5"/>
    <p:sldLayoutId id="2147483698" r:id="rId6"/>
    <p:sldLayoutId id="2147483713" r:id="rId7"/>
    <p:sldLayoutId id="2147483712" r:id="rId8"/>
    <p:sldLayoutId id="2147483700" r:id="rId9"/>
    <p:sldLayoutId id="2147483701" r:id="rId10"/>
    <p:sldLayoutId id="2147483716" r:id="rId11"/>
    <p:sldLayoutId id="2147483714" r:id="rId12"/>
    <p:sldLayoutId id="2147483715" r:id="rId13"/>
    <p:sldLayoutId id="2147483702" r:id="rId14"/>
    <p:sldLayoutId id="2147483703" r:id="rId15"/>
    <p:sldLayoutId id="2147483704" r:id="rId16"/>
    <p:sldLayoutId id="2147483705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Бесплатное фото 3d мультфильмный портрет человека, занимающегося юридической профессией">
            <a:extLst>
              <a:ext uri="{FF2B5EF4-FFF2-40B4-BE49-F238E27FC236}">
                <a16:creationId xmlns:a16="http://schemas.microsoft.com/office/drawing/2014/main" id="{94BD4BBA-9CE7-CDE5-6655-65A48A1EA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096" y="3429000"/>
            <a:ext cx="2214562" cy="3072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5C531697-6B44-6DF8-45D4-78E848A67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8DA9DAA-006C-4F4B-980E-E3DF019B24E2}" type="slidenum">
              <a:rPr lang="en-GB" noProof="0" smtClean="0"/>
              <a:t>1</a:t>
            </a:fld>
            <a:endParaRPr lang="en-GB" noProof="0"/>
          </a:p>
        </p:txBody>
      </p:sp>
      <p:sp>
        <p:nvSpPr>
          <p:cNvPr id="7" name="Прямокутник: округлені кути 6">
            <a:extLst>
              <a:ext uri="{FF2B5EF4-FFF2-40B4-BE49-F238E27FC236}">
                <a16:creationId xmlns:a16="http://schemas.microsoft.com/office/drawing/2014/main" id="{AA0F52A2-4CCB-F092-5EA3-F7BE90BF6BF8}"/>
              </a:ext>
            </a:extLst>
          </p:cNvPr>
          <p:cNvSpPr/>
          <p:nvPr/>
        </p:nvSpPr>
        <p:spPr>
          <a:xfrm>
            <a:off x="838199" y="136525"/>
            <a:ext cx="9252857" cy="4245429"/>
          </a:xfrm>
          <a:prstGeom prst="roundRect">
            <a:avLst/>
          </a:prstGeom>
          <a:solidFill>
            <a:srgbClr val="69E36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badi" panose="020B0604020104020204" pitchFamily="34" charset="0"/>
              </a:rPr>
              <a:t>«Професійна орієнтація випускників на ринку праці» </a:t>
            </a:r>
          </a:p>
          <a:p>
            <a:pPr algn="ctr"/>
            <a:r>
              <a:rPr lang="uk-UA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badi" panose="020B0604020104020204" pitchFamily="34" charset="0"/>
              </a:rPr>
              <a:t>Галузь знань: 07 Управління і адміністрування </a:t>
            </a:r>
          </a:p>
          <a:p>
            <a:pPr algn="ctr"/>
            <a:r>
              <a:rPr lang="uk-UA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badi" panose="020B0604020104020204" pitchFamily="34" charset="0"/>
              </a:rPr>
              <a:t>Спеціальність: 073 Менеджмент </a:t>
            </a:r>
          </a:p>
          <a:p>
            <a:pPr algn="ctr"/>
            <a:r>
              <a:rPr lang="uk-UA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badi" panose="020B0604020104020204" pitchFamily="34" charset="0"/>
              </a:rPr>
              <a:t>Освітньо-професійна програма: «Менеджмент» </a:t>
            </a:r>
          </a:p>
        </p:txBody>
      </p:sp>
    </p:spTree>
    <p:extLst>
      <p:ext uri="{BB962C8B-B14F-4D97-AF65-F5344CB8AC3E}">
        <p14:creationId xmlns:p14="http://schemas.microsoft.com/office/powerpoint/2010/main" val="1777966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35A7417D-BB48-16C8-A6E8-094367491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8DA9DAA-006C-4F4B-980E-E3DF019B24E2}" type="slidenum">
              <a:rPr lang="en-GB" noProof="0" smtClean="0"/>
              <a:t>2</a:t>
            </a:fld>
            <a:endParaRPr lang="en-GB" noProof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7E65C8-E904-B93D-D02A-5A78F454E4ED}"/>
              </a:ext>
            </a:extLst>
          </p:cNvPr>
          <p:cNvSpPr txBox="1"/>
          <p:nvPr/>
        </p:nvSpPr>
        <p:spPr>
          <a:xfrm>
            <a:off x="3679371" y="356525"/>
            <a:ext cx="7674429" cy="48320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uk-UA" sz="2800" b="1" dirty="0"/>
              <a:t>Метою навчальної дисципліни «Професійна орієнтація випускників на ринку праці» є </a:t>
            </a:r>
          </a:p>
          <a:p>
            <a:r>
              <a:rPr lang="uk-UA" sz="2800" i="1" dirty="0"/>
              <a:t>надання здобувачам освіти необхідних теоретичних і практичних знань для подальшого працевлаштування, оволодіння навичками використання різноманітних способів пошуку роботи, набуття досвіду пошуку роботи та вміння презентувати свої знання, уміння та навички майбутньому роботодавцю. </a:t>
            </a:r>
          </a:p>
        </p:txBody>
      </p:sp>
      <p:pic>
        <p:nvPicPr>
          <p:cNvPr id="4098" name="Picture 2" descr="Вектор Бизнесмен с ноутбуком в руке представляет красивую гистограмму">
            <a:extLst>
              <a:ext uri="{FF2B5EF4-FFF2-40B4-BE49-F238E27FC236}">
                <a16:creationId xmlns:a16="http://schemas.microsoft.com/office/drawing/2014/main" id="{3AE3DE66-C3F1-0172-B93C-A3F1A3815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250878"/>
            <a:ext cx="2453027" cy="2607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670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88CFFE89-8C1C-0686-293D-5B52446E1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8DA9DAA-006C-4F4B-980E-E3DF019B24E2}" type="slidenum">
              <a:rPr lang="en-GB" noProof="0" smtClean="0"/>
              <a:t>3</a:t>
            </a:fld>
            <a:endParaRPr lang="en-GB" noProof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A90E2C-0B61-37A7-928E-A20E55CF9BBE}"/>
              </a:ext>
            </a:extLst>
          </p:cNvPr>
          <p:cNvSpPr txBox="1"/>
          <p:nvPr/>
        </p:nvSpPr>
        <p:spPr>
          <a:xfrm>
            <a:off x="2383972" y="845046"/>
            <a:ext cx="9579429" cy="569386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uk-UA" sz="2800" b="1" i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Предметом вивчення навчальної дисципліни є: </a:t>
            </a:r>
          </a:p>
          <a:p>
            <a:pPr algn="ctr"/>
            <a:r>
              <a:rPr lang="uk-UA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Структура ринку праці, його елементи, класифікація та сегментація ринку праці. </a:t>
            </a:r>
          </a:p>
          <a:p>
            <a:pPr algn="ctr"/>
            <a:r>
              <a:rPr lang="uk-UA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Ринок праці як складова   ринкової системи, функції ринку праці та необхідність його регулювання. </a:t>
            </a:r>
          </a:p>
          <a:p>
            <a:pPr algn="ctr"/>
            <a:r>
              <a:rPr lang="uk-UA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Процедура звернення до центрів зайнятості випускників ЗВО щодо працевлаштування, заходи сприяння зайнятості сільського населення. </a:t>
            </a:r>
          </a:p>
          <a:p>
            <a:pPr algn="ctr"/>
            <a:r>
              <a:rPr lang="uk-UA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Підготовка, перепідготовка і підвищення кваліфікації фахівців з метою ефективного використання трудових ресурсів в селі, ознайомлення з методами психодіагностики в профорієнтаційній роботі і їх практичним застосуванням.</a:t>
            </a:r>
            <a:r>
              <a:rPr lang="uk-UA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5446054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Univers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167186_TF89338750_Win32" id="{41E8F413-9A18-4BDF-B28A-7CD5BF285DD4}" vid="{F5763C4E-78C1-4EFB-B9F5-2F4B07C76D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919F73-B6C2-4A43-95E2-833EC48925FE}">
  <ds:schemaRefs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BC329F5-30EE-4BF7-AA2A-B837B51416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8E00D1-8EA3-4E42-801D-0253E1EAFC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{BB33CD22-CC2C-46F2-8553-DBC6ECFDC5CD}tf89338750_win32</Template>
  <TotalTime>36</TotalTime>
  <Words>154</Words>
  <Application>Microsoft Office PowerPoint</Application>
  <PresentationFormat>Широкоэкранный</PresentationFormat>
  <Paragraphs>14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Abadi</vt:lpstr>
      <vt:lpstr>Arial</vt:lpstr>
      <vt:lpstr>Calibri</vt:lpstr>
      <vt:lpstr>Univers</vt:lpstr>
      <vt:lpstr>GradientUnivers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«Організація праці менеджера»   Галузь знань:  07  Управління та адміністрування   Спеціальність:  073 Менеджмент Освітньо-професійна програма: «Менеджмент»</dc:title>
  <dc:creator>Юлія Біляр</dc:creator>
  <cp:lastModifiedBy>User</cp:lastModifiedBy>
  <cp:revision>2</cp:revision>
  <dcterms:created xsi:type="dcterms:W3CDTF">2024-04-16T16:22:30Z</dcterms:created>
  <dcterms:modified xsi:type="dcterms:W3CDTF">2024-05-12T17:36:04Z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