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/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Лікарські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рослини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10664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uk-UA" sz="12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Вивчення </a:t>
            </a:r>
            <a:r>
              <a:rPr lang="uk-UA" sz="1200" b="1" dirty="0">
                <a:solidFill>
                  <a:schemeClr val="tx1"/>
                </a:solidFill>
                <a:cs typeface="Aharoni" panose="02010803020104030203" pitchFamily="2" charset="-79"/>
              </a:rPr>
              <a:t>дисципліни “Картографування та геоінформаційні системи”  формує у майбутніх фахівців в галузі геодезії та землеустрою уявлення про види картографічних проекцій, розграфлення та номенклатури </a:t>
            </a:r>
            <a:r>
              <a:rPr lang="uk-UA" sz="12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карт, використання </a:t>
            </a:r>
            <a:r>
              <a:rPr lang="uk-UA" sz="1200" b="1" dirty="0">
                <a:solidFill>
                  <a:schemeClr val="tx1"/>
                </a:solidFill>
                <a:cs typeface="Aharoni" panose="02010803020104030203" pitchFamily="2" charset="-79"/>
              </a:rPr>
              <a:t>геоінформаційних систем у землеустрої, створення цифрових картографічних матеріалів, виконання різного роду виробничих задач на основі розроблених цифрових планів та </a:t>
            </a:r>
            <a:r>
              <a:rPr lang="uk-UA" sz="12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карт.</a:t>
            </a:r>
            <a:r>
              <a:rPr lang="uk-UA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endParaRPr lang="ru-RU" sz="1200" b="1" dirty="0">
              <a:cs typeface="Aharoni" panose="02010803020104030203" pitchFamily="2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" y="2695228"/>
            <a:ext cx="8225866" cy="380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268760"/>
            <a:ext cx="8260432" cy="1944216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сформувати </a:t>
            </a:r>
            <a:r>
              <a:rPr lang="uk-UA" sz="2000" b="1" dirty="0">
                <a:solidFill>
                  <a:schemeClr val="tx1"/>
                </a:solidFill>
              </a:rPr>
              <a:t>картографічне світосприйняття у майбутніх спеціалістів з аграрної сфери, дати їм знання про способи </a:t>
            </a:r>
            <a:r>
              <a:rPr lang="uk-UA" sz="2000" b="1" dirty="0" smtClean="0">
                <a:solidFill>
                  <a:schemeClr val="tx1"/>
                </a:solidFill>
              </a:rPr>
              <a:t>створення, редагування та видання карт, будову та способи застосування геоінформаційних </a:t>
            </a:r>
            <a:r>
              <a:rPr lang="uk-UA" sz="2000" b="1" dirty="0">
                <a:solidFill>
                  <a:schemeClr val="tx1"/>
                </a:solidFill>
              </a:rPr>
              <a:t>систем при створення кадастрових систем та формування знань про розвиток автоматизованих систем </a:t>
            </a:r>
            <a:r>
              <a:rPr lang="uk-UA" sz="2000" b="1" dirty="0" smtClean="0">
                <a:solidFill>
                  <a:schemeClr val="tx1"/>
                </a:solidFill>
              </a:rPr>
              <a:t>ведення Державного земельного кадастру України.</a:t>
            </a:r>
            <a:endParaRPr lang="uk-UA" sz="2000" b="1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08912" cy="32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основні визначення і терміни в картографії;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види сільськогосподарських карт і карти, які використовуються в землевпорядкуванні; значення сільськогосподарських карт і атласів планування, 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елементи математичної основи карти, основи теорії спотворень і картографічних проекцій; проекції, які використовуються для створення сільськогосподарських карт;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принципи організації даних в ГІС.</a:t>
            </a:r>
          </a:p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володіти елементами проєктування, складання, оформлення  карт;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</a:t>
            </a:r>
            <a:r>
              <a:rPr lang="uk-UA" sz="1400" b="1" dirty="0" smtClean="0">
                <a:solidFill>
                  <a:schemeClr val="tx1"/>
                </a:solidFill>
              </a:rPr>
              <a:t>виконувати </a:t>
            </a:r>
            <a:r>
              <a:rPr lang="uk-UA" sz="1400" b="1" dirty="0">
                <a:solidFill>
                  <a:schemeClr val="tx1"/>
                </a:solidFill>
              </a:rPr>
              <a:t>орієнтування растрового зображення;  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•  </a:t>
            </a:r>
            <a:r>
              <a:rPr lang="uk-UA" sz="1400" b="1" dirty="0">
                <a:solidFill>
                  <a:schemeClr val="tx1"/>
                </a:solidFill>
              </a:rPr>
              <a:t>створювати цифрові карти та плани.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Берлянт A.M. Картографія. - М.: Аспект Пресс, 2002. - 336 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Божок А.П., Осауленко Л.Є., Пастух В.В. Картографія. - К.: Вид. - поліграф, центр "Київський університет", 2000. - 250 с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Качановський О.І. Автоматизована земельно-кадастрова інформаційна система : навч. практикум. – Рівне : НПЦЗ, 2014. – 154с.</a:t>
            </a:r>
          </a:p>
          <a:p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5"/>
            <a:ext cx="33123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318</TotalTime>
  <Words>184</Words>
  <Application>Microsoft Office PowerPoint</Application>
  <PresentationFormat>Экран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69</cp:revision>
  <dcterms:created xsi:type="dcterms:W3CDTF">2024-04-15T18:54:48Z</dcterms:created>
  <dcterms:modified xsi:type="dcterms:W3CDTF">2024-05-13T12:51:44Z</dcterms:modified>
</cp:coreProperties>
</file>