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8"/>
  </p:notesMasterIdLst>
  <p:handoutMasterIdLst>
    <p:handoutMasterId r:id="rId9"/>
  </p:handoutMasterIdLst>
  <p:sldIdLst>
    <p:sldId id="306" r:id="rId5"/>
    <p:sldId id="307" r:id="rId6"/>
    <p:sldId id="308" r:id="rId7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E3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967" autoAdjust="0"/>
  </p:normalViewPr>
  <p:slideViewPr>
    <p:cSldViewPr snapToGrid="0">
      <p:cViewPr varScale="1">
        <p:scale>
          <a:sx n="74" d="100"/>
          <a:sy n="74" d="100"/>
        </p:scale>
        <p:origin x="1042" y="77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9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B86346-59A2-4282-9A64-05524C79D8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61D54C-AFC8-47F5-B030-A8ED60D088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6B27D-C1ED-4C55-9062-2279210E96ED}" type="datetime1">
              <a:rPr lang="en-GB" smtClean="0"/>
              <a:t>12/05/2024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D8396-DC49-433C-84C0-BD573781E5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DA06B3-9442-49D9-BE03-080DCCEA19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5AD26-F754-4E27-9D95-B069583AB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84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1EAF8-BEF3-4EDD-99CF-6435314FE1C9}" type="datetime1">
              <a:rPr lang="en-GB" smtClean="0"/>
              <a:pPr/>
              <a:t>12/05/2024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5939589-3E79-4C82-AA4A-FE78234FAA59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272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l">
              <a:defRPr sz="6000" b="1" i="0" cap="all" baseline="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редагувати стиль зразка підзаголовка</a:t>
            </a:r>
            <a:endParaRPr lang="en-GB" noProof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rtlCol="0" anchor="b"/>
          <a:lstStyle>
            <a:lvl1pPr algn="l">
              <a:defRPr sz="5400" b="0" i="0" cap="none" baseline="0"/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редагувати стиль зразка підзаголовка</a:t>
            </a:r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rtlCol="0"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sp>
        <p:nvSpPr>
          <p:cNvPr id="8" name="Graphic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2" name="Graphic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rtlCol="0"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редагувати стиль зразка підзаголовка</a:t>
            </a:r>
            <a:endParaRPr lang="en-GB" noProof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21" name="Graphic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rtlCol="0"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rtlCol="0" anchor="b"/>
          <a:lstStyle>
            <a:lvl1pPr>
              <a:defRPr sz="54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 rtlCol="0"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 rtlCol="0"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зва розділу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rtlCol="0"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редагувати стиль зразка підзаголовка</a:t>
            </a:r>
            <a:endParaRPr lang="en-GB" noProof="0"/>
          </a:p>
        </p:txBody>
      </p:sp>
      <p:sp>
        <p:nvSpPr>
          <p:cNvPr id="4" name="Graphic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5" name="Graphic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7" name="Graphic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3" name="Graphic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54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rtlCol="0"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 rtlCol="0"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редагувати стиль зразка підзаголовка</a:t>
            </a:r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 rtlCol="0"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pPr rtl="0"/>
              <a:t>‹#›</a:t>
            </a:fld>
            <a:endParaRPr lang="en-GB" noProof="0"/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1" name="Graphic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uk-UA" noProof="0"/>
              <a:t>Клацніть, щоб відредагувати стилі зразків тексту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en-GB" noProof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c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GB" noProof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8DA9DAA-006C-4F4B-980E-E3DF019B24E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802E20A-8073-192C-2257-17D30F962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791" y="300228"/>
            <a:ext cx="6626352" cy="6257544"/>
          </a:xfrm>
          <a:ln w="76200"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ctr"/>
            <a:r>
              <a:rPr lang="uk-UA" sz="3600" dirty="0">
                <a:solidFill>
                  <a:schemeClr val="bg2">
                    <a:lumMod val="10000"/>
                  </a:schemeClr>
                </a:solidFill>
              </a:rPr>
              <a:t>«Організація праці менеджера» </a:t>
            </a:r>
            <a:br>
              <a:rPr lang="uk-UA" sz="36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uk-UA" sz="36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uk-UA" sz="36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uk-UA" sz="3600" dirty="0">
                <a:solidFill>
                  <a:schemeClr val="bg2">
                    <a:lumMod val="10000"/>
                  </a:schemeClr>
                </a:solidFill>
              </a:rPr>
              <a:t>Галузь знань: </a:t>
            </a:r>
            <a:br>
              <a:rPr lang="uk-UA" sz="36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uk-UA" sz="3600" dirty="0">
                <a:solidFill>
                  <a:schemeClr val="bg2">
                    <a:lumMod val="10000"/>
                  </a:schemeClr>
                </a:solidFill>
              </a:rPr>
              <a:t>07  Управління та адміністрування </a:t>
            </a:r>
            <a:br>
              <a:rPr lang="uk-UA" sz="36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uk-UA" sz="36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uk-UA" sz="36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uk-UA" sz="3600" dirty="0">
                <a:solidFill>
                  <a:schemeClr val="bg2">
                    <a:lumMod val="10000"/>
                  </a:schemeClr>
                </a:solidFill>
              </a:rPr>
              <a:t>Спеціальність: </a:t>
            </a:r>
            <a:br>
              <a:rPr lang="uk-UA" sz="36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uk-UA" sz="3600" dirty="0">
                <a:solidFill>
                  <a:schemeClr val="bg2">
                    <a:lumMod val="10000"/>
                  </a:schemeClr>
                </a:solidFill>
              </a:rPr>
              <a:t>073 Менеджмент Освітньо-професійна програма: «Менеджмент» </a:t>
            </a:r>
            <a:endParaRPr lang="en-GB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 descr="Менеджер по продажам: все о профессии от навыков до зарплаты ...">
            <a:extLst>
              <a:ext uri="{FF2B5EF4-FFF2-40B4-BE49-F238E27FC236}">
                <a16:creationId xmlns:a16="http://schemas.microsoft.com/office/drawing/2014/main" id="{A15DFDCD-886C-5817-C6D6-1E6B8D1C7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514" y="696686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Требования к кандидатам в менеджеры по продажам | Скорозвон">
            <a:extLst>
              <a:ext uri="{FF2B5EF4-FFF2-40B4-BE49-F238E27FC236}">
                <a16:creationId xmlns:a16="http://schemas.microsoft.com/office/drawing/2014/main" id="{70C40C9D-FC16-B12C-3476-9CF52574C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1" y="125746"/>
            <a:ext cx="23907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A4C45754-8496-DE92-D157-E9C3661E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en-GB" noProof="0" smtClean="0"/>
              <a:t>2</a:t>
            </a:fld>
            <a:endParaRPr lang="en-GB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D2A6A0-28BE-6997-4C9D-88FCFB5867B2}"/>
              </a:ext>
            </a:extLst>
          </p:cNvPr>
          <p:cNvSpPr txBox="1"/>
          <p:nvPr/>
        </p:nvSpPr>
        <p:spPr>
          <a:xfrm>
            <a:off x="1600200" y="732669"/>
            <a:ext cx="10199915" cy="5016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uk-UA" sz="3200" b="1" i="1" dirty="0">
                <a:latin typeface="Abadi" panose="020B0604020104020204" pitchFamily="34" charset="0"/>
              </a:rPr>
              <a:t>Предметом вивчення навчальної дисципліни є:  </a:t>
            </a:r>
            <a:r>
              <a:rPr lang="uk-UA" sz="3200" dirty="0">
                <a:latin typeface="Abadi" panose="020B0604020104020204" pitchFamily="34" charset="0"/>
              </a:rPr>
              <a:t>організація управлінської праці менеджерів різних рівнів управління та формування її складових; застосування сучасних принципів та напрямів наукової організації праці; використання часу як ресурсу; організація процесу документування в управлінні, вимог до складання та оформлення документів; планування та організація особистої праці менеджера; складання та оформлення документів;  використання процесів автоматизації діловодства. </a:t>
            </a:r>
          </a:p>
        </p:txBody>
      </p:sp>
    </p:spTree>
    <p:extLst>
      <p:ext uri="{BB962C8B-B14F-4D97-AF65-F5344CB8AC3E}">
        <p14:creationId xmlns:p14="http://schemas.microsoft.com/office/powerpoint/2010/main" val="406431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E97E3CD4-126C-D886-8BF8-6B5EDCB0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en-GB" noProof="0" smtClean="0"/>
              <a:t>3</a:t>
            </a:fld>
            <a:endParaRPr lang="en-GB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0D8170-90D8-659B-2DB6-045E51547A7E}"/>
              </a:ext>
            </a:extLst>
          </p:cNvPr>
          <p:cNvSpPr txBox="1"/>
          <p:nvPr/>
        </p:nvSpPr>
        <p:spPr>
          <a:xfrm>
            <a:off x="3940627" y="340783"/>
            <a:ext cx="7565571" cy="45243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uk-U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Мета вивчення дисципліни – формування у майбутніх менеджерів умінь організувати свою роботу та роботу підлеглих, складати основні види управлінської документації, передача знань та розвиток навичок, необхідних для професійної діяльності менеджерів в умовах ринкових відносин, елементами якої є правові, технологічні, організаційно-технічні та навчально-методичні складові, а також формування у студентів необхідних теоретичних знань та практичних навичок з питань управління організацією. </a:t>
            </a:r>
          </a:p>
        </p:txBody>
      </p:sp>
      <p:pic>
        <p:nvPicPr>
          <p:cNvPr id="3074" name="Picture 2" descr="Менеджер по продажам консультант по продажам плоская иллюстрация  бизнес-проект | Премиум векторы">
            <a:extLst>
              <a:ext uri="{FF2B5EF4-FFF2-40B4-BE49-F238E27FC236}">
                <a16:creationId xmlns:a16="http://schemas.microsoft.com/office/drawing/2014/main" id="{EC52AFA4-1569-9701-6F6A-33A260349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40150"/>
            <a:ext cx="29813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44298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167186_TF89338750_Win32" id="{41E8F413-9A18-4BDF-B28A-7CD5BF285DD4}" vid="{F5763C4E-78C1-4EFB-B9F5-2F4B07C76D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919F73-B6C2-4A43-95E2-833EC48925F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{BB33CD22-CC2C-46F2-8553-DBC6ECFDC5CD}tf89338750_win32</Template>
  <TotalTime>36</TotalTime>
  <Words>136</Words>
  <Application>Microsoft Office PowerPoint</Application>
  <PresentationFormat>Широкоэкранный</PresentationFormat>
  <Paragraphs>6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Abadi</vt:lpstr>
      <vt:lpstr>Arial</vt:lpstr>
      <vt:lpstr>Calibri</vt:lpstr>
      <vt:lpstr>Univers</vt:lpstr>
      <vt:lpstr>GradientUnivers</vt:lpstr>
      <vt:lpstr>«Організація праці менеджера»   Галузь знань:  07  Управління та адміністрування   Спеціальність:  073 Менеджмент Освітньо-професійна програма: «Менеджмент»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«Організація праці менеджера»   Галузь знань:  07  Управління та адміністрування   Спеціальність:  073 Менеджмент Освітньо-професійна програма: «Менеджмент»</dc:title>
  <dc:creator>Юлія Біляр</dc:creator>
  <cp:lastModifiedBy>User</cp:lastModifiedBy>
  <cp:revision>2</cp:revision>
  <dcterms:created xsi:type="dcterms:W3CDTF">2024-04-16T16:22:30Z</dcterms:created>
  <dcterms:modified xsi:type="dcterms:W3CDTF">2024-05-12T17:35:42Z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