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8072494" cy="928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ВИБІРКОВИЙ ОСВІТНІЙ КОМПОНЕНТ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6400800" cy="7858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Організація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власного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бізнесу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1472" y="1928802"/>
            <a:ext cx="7929618" cy="1752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dirty="0" smtClean="0"/>
              <a:t>Предметом </a:t>
            </a:r>
            <a:r>
              <a:rPr lang="ru-RU" sz="3200" dirty="0" err="1" smtClean="0"/>
              <a:t>вивчення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дисципліни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основні</a:t>
            </a:r>
            <a:r>
              <a:rPr lang="ru-RU" sz="3200" dirty="0" smtClean="0"/>
              <a:t> </a:t>
            </a:r>
            <a:r>
              <a:rPr lang="ru-RU" sz="3200" dirty="0" err="1" smtClean="0"/>
              <a:t>категорії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сучасного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бізнесу</a:t>
            </a:r>
            <a:r>
              <a:rPr lang="ru-RU" sz="3200" dirty="0" smtClean="0"/>
              <a:t>, </a:t>
            </a:r>
            <a:r>
              <a:rPr lang="ru-RU" sz="3200" dirty="0" err="1" smtClean="0"/>
              <a:t>підприємництва</a:t>
            </a:r>
            <a:r>
              <a:rPr lang="ru-RU" sz="3200" dirty="0" smtClean="0"/>
              <a:t> та </a:t>
            </a:r>
            <a:r>
              <a:rPr lang="ru-RU" sz="3200" dirty="0" err="1" smtClean="0"/>
              <a:t>ринкового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середовища</a:t>
            </a:r>
            <a:r>
              <a:rPr lang="ru-RU" sz="3200" dirty="0" smtClean="0"/>
              <a:t>, </a:t>
            </a:r>
            <a:r>
              <a:rPr lang="ru-RU" sz="3200" dirty="0" err="1" smtClean="0"/>
              <a:t>ведення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власного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бізнесу</a:t>
            </a:r>
            <a:r>
              <a:rPr lang="ru-RU" sz="3200" dirty="0" smtClean="0"/>
              <a:t>, </a:t>
            </a:r>
            <a:r>
              <a:rPr lang="ru-RU" sz="3200" dirty="0" err="1" smtClean="0"/>
              <a:t>пошуку</a:t>
            </a:r>
            <a:r>
              <a:rPr lang="ru-RU" sz="3200" dirty="0" smtClean="0"/>
              <a:t> </a:t>
            </a:r>
            <a:r>
              <a:rPr lang="ru-RU" sz="3200" dirty="0" err="1" smtClean="0"/>
              <a:t>фінансових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джерел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бізнес-діяльності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071942"/>
            <a:ext cx="35719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ЄКТС/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годин 4кредити/ 120годин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Якщо завтра скасують єдиний податок: які зміни чекають на агросектор –  AgroRevie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857628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7"/>
            <a:ext cx="4000528" cy="42148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бюджету,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супроводження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285728"/>
            <a:ext cx="4500594" cy="53245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логістика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Тема1.Основні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організаційноправової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Тема 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лідерство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форма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конкурентної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Мінімізація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ідентифікація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 6.Логістична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конкурентоспроможність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Рекомендована </a:t>
            </a:r>
            <a:r>
              <a:rPr lang="ru-RU" dirty="0" err="1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1.Гой І.В.,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Смелянська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 І.В. Гой, Т.П.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Смелянська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К.: «Центр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2013. – 368 с.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Мельников А.М.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[текст]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ред. А.М. Мельникова [А.М. Мельников, О.А. Коваленко, Н.Б.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Пундяк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– К.: «Центр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2013. – 200 с.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бізнес-культури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пос. / А.Б.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К.: «Центр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2019. – 168 с.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Тягунова Н.М.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бізнес-культура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/ Н.М.Тягунова, О.А.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Спориш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К.: «Центр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2014. – 118 с. 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Допоміжна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11.Господарський Кодекс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16.01.2003 р. № 436-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ресурс]. – Режим доступу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http://zakon4.rada.gov.ua/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02.12.2010 р. № 2755-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ресурс]. – Режим доступу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http://zakon4.rada.gov.ua/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Закон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15.05.2003 р. №755-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// http://zakon4.rada.gov.ua/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8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500392" cy="424794"/>
          </a:xfrm>
          <a:prstGeom prst="rect">
            <a:avLst/>
          </a:prstGeom>
        </p:spPr>
      </p:pic>
      <p:pic>
        <p:nvPicPr>
          <p:cNvPr id="5" name="image8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8148" y="285728"/>
            <a:ext cx="500392" cy="424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370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ВИБІРКОВИЙ ОСВІТНІЙ КОМПОНЕНТ </vt:lpstr>
      <vt:lpstr>Мета вивчення дисципліни “Організація власного бізнесу”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«Податкові розрахунки і звітність»</dc:title>
  <dc:creator>User</dc:creator>
  <cp:lastModifiedBy>User</cp:lastModifiedBy>
  <cp:revision>33</cp:revision>
  <dcterms:created xsi:type="dcterms:W3CDTF">2024-04-15T18:04:37Z</dcterms:created>
  <dcterms:modified xsi:type="dcterms:W3CDTF">2024-05-12T17:18:27Z</dcterms:modified>
</cp:coreProperties>
</file>