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5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0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2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90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0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9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Агрономия - 27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" y="78165"/>
            <a:ext cx="5073224" cy="677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с одним усеченным и одним скругленным углом 1"/>
          <p:cNvSpPr/>
          <p:nvPr/>
        </p:nvSpPr>
        <p:spPr>
          <a:xfrm>
            <a:off x="5772727" y="618836"/>
            <a:ext cx="6225309" cy="5624946"/>
          </a:xfrm>
          <a:prstGeom prst="snip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дисципліни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>
                <a:solidFill>
                  <a:schemeClr val="tx2">
                    <a:lumMod val="50000"/>
                  </a:schemeClr>
                </a:solidFill>
              </a:rPr>
              <a:t>«Технології закритого ґрунту»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Галузь знань: 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x-none" sz="2800" dirty="0" smtClean="0">
                <a:solidFill>
                  <a:schemeClr val="tx2">
                    <a:lumMod val="50000"/>
                  </a:schemeClr>
                </a:solidFill>
              </a:rPr>
              <a:t>20 </a:t>
            </a:r>
            <a:r>
              <a:rPr lang="x-none" sz="2800" dirty="0">
                <a:solidFill>
                  <a:schemeClr val="tx2">
                    <a:lumMod val="50000"/>
                  </a:schemeClr>
                </a:solidFill>
              </a:rPr>
              <a:t>Аграрні науки та продовольство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Спеціальність: 201 Агрономія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Освітньо-професійна програма: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«Виробництво і переробка продукції рослинництва»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775201" y="775854"/>
            <a:ext cx="7075054" cy="48675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Навчальна дисципліна «Технології закритого ґрунту» належить до вибіркових освітніх компонентів, спрямована на вивчення: 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принципів тепличного овочівництва, ягідництва, грибівництва, квітникарства закритого ґрунту;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використання високопродуктивних сортів і гібридів;</a:t>
            </a:r>
            <a:endParaRPr lang="ru-RU" sz="2400" dirty="0">
              <a:solidFill>
                <a:schemeClr val="tx1"/>
              </a:solidFill>
            </a:endParaRPr>
          </a:p>
          <a:p>
            <a:pPr lvl="0" algn="ctr"/>
            <a:r>
              <a:rPr lang="uk-UA" sz="2400" dirty="0">
                <a:solidFill>
                  <a:schemeClr val="tx1"/>
                </a:solidFill>
              </a:rPr>
              <a:t>додержання відповідних режимів мікроклімату при раціональному витраченні енергетичних ресурсів правильній експлуатації тепличних ґрунтів застосування біологічних методів боротьби 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Тимирязевка запускает новый курс переподготовки по агрономии | Новости  РГАУ-МС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498764"/>
            <a:ext cx="4378035" cy="593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742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56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2024-04-21T12:49:47Z</dcterms:created>
  <dcterms:modified xsi:type="dcterms:W3CDTF">2024-05-13T12:46:11Z</dcterms:modified>
</cp:coreProperties>
</file>