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5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16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5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4651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7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9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3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2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8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2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8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9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3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9D43-A6FC-40DD-B594-B26CAD8BF18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6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0" y="0"/>
            <a:ext cx="4146958" cy="6668655"/>
          </a:xfrm>
          <a:prstGeom prst="rect">
            <a:avLst/>
          </a:prstGeom>
        </p:spPr>
      </p:pic>
      <p:sp>
        <p:nvSpPr>
          <p:cNvPr id="5" name="Блок-схема: решение 4"/>
          <p:cNvSpPr/>
          <p:nvPr/>
        </p:nvSpPr>
        <p:spPr>
          <a:xfrm>
            <a:off x="4202544" y="150090"/>
            <a:ext cx="6151419" cy="5758873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Вибірковий  освітній компонент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дисципліни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«Овочівництво відкритого ґрунту»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Галузь знань: </a:t>
            </a:r>
            <a:r>
              <a:rPr lang="x-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Аграрні науки та продовольство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Спеціальність: 201 Агрономія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Освітньо-професійна програма: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«Виробництво і переробка продукції рослинництва»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4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1" y="320063"/>
            <a:ext cx="3546354" cy="249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91" y="3323442"/>
            <a:ext cx="3546353" cy="2800266"/>
          </a:xfrm>
          <a:prstGeom prst="rect">
            <a:avLst/>
          </a:prstGeom>
        </p:spPr>
      </p:pic>
      <p:sp>
        <p:nvSpPr>
          <p:cNvPr id="4" name="Блок-схема: типовой процесс 3"/>
          <p:cNvSpPr/>
          <p:nvPr/>
        </p:nvSpPr>
        <p:spPr>
          <a:xfrm>
            <a:off x="4100944" y="960583"/>
            <a:ext cx="5551056" cy="4867562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Предметом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навчальної</a:t>
            </a:r>
            <a:r>
              <a:rPr lang="ru-RU" sz="2800" dirty="0"/>
              <a:t> </a:t>
            </a:r>
            <a:r>
              <a:rPr lang="ru-RU" sz="2800" dirty="0" err="1"/>
              <a:t>дисципліни</a:t>
            </a:r>
            <a:r>
              <a:rPr lang="ru-RU" sz="2800" dirty="0"/>
              <a:t> є </a:t>
            </a:r>
            <a:r>
              <a:rPr lang="ru-RU" sz="2800" dirty="0" err="1"/>
              <a:t>формування</a:t>
            </a:r>
            <a:r>
              <a:rPr lang="ru-RU" sz="2800" dirty="0"/>
              <a:t> у </a:t>
            </a:r>
            <a:r>
              <a:rPr lang="ru-RU" sz="2800" dirty="0" err="1"/>
              <a:t>майбутніх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 і </a:t>
            </a:r>
            <a:r>
              <a:rPr lang="ru-RU" sz="2800" dirty="0" err="1"/>
              <a:t>практичних</a:t>
            </a:r>
            <a:r>
              <a:rPr lang="ru-RU" sz="2800" dirty="0"/>
              <a:t> </a:t>
            </a:r>
            <a:r>
              <a:rPr lang="ru-RU" sz="2800" dirty="0" err="1"/>
              <a:t>вмінь</a:t>
            </a:r>
            <a:r>
              <a:rPr lang="ru-RU" sz="2800" dirty="0"/>
              <a:t> з </a:t>
            </a:r>
            <a:r>
              <a:rPr lang="ru-RU" sz="2800" dirty="0" err="1"/>
              <a:t>вирощування</a:t>
            </a:r>
            <a:r>
              <a:rPr lang="ru-RU" sz="2800" dirty="0"/>
              <a:t> </a:t>
            </a:r>
            <a:r>
              <a:rPr lang="ru-RU" sz="2800" dirty="0" err="1"/>
              <a:t>овочевих</a:t>
            </a:r>
            <a:r>
              <a:rPr lang="ru-RU" sz="2800" dirty="0"/>
              <a:t> культур у </a:t>
            </a:r>
            <a:r>
              <a:rPr lang="ru-RU" sz="2800" dirty="0" err="1"/>
              <a:t>різних</a:t>
            </a:r>
            <a:r>
              <a:rPr lang="ru-RU" sz="2800" dirty="0"/>
              <a:t> видах </a:t>
            </a:r>
            <a:r>
              <a:rPr lang="ru-RU" sz="2800" dirty="0" err="1"/>
              <a:t>відкритого</a:t>
            </a:r>
            <a:r>
              <a:rPr lang="ru-RU" sz="2800" dirty="0"/>
              <a:t> грунту. </a:t>
            </a:r>
          </a:p>
        </p:txBody>
      </p:sp>
    </p:spTree>
    <p:extLst>
      <p:ext uri="{BB962C8B-B14F-4D97-AF65-F5344CB8AC3E}">
        <p14:creationId xmlns:p14="http://schemas.microsoft.com/office/powerpoint/2010/main" val="212015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28072" y="157017"/>
            <a:ext cx="9125527" cy="63084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Предмет «</a:t>
            </a:r>
            <a:r>
              <a:rPr lang="ru-RU" dirty="0" err="1">
                <a:solidFill>
                  <a:schemeClr val="tx1"/>
                </a:solidFill>
              </a:rPr>
              <a:t>Овочівництво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відкритого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ґрунту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сучасних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науково-обґрунтованих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технологій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вирощування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овочевих</a:t>
            </a:r>
            <a:r>
              <a:rPr lang="ru-RU" dirty="0">
                <a:solidFill>
                  <a:schemeClr val="tx1"/>
                </a:solidFill>
              </a:rPr>
              <a:t> культур.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сучасних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технологій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вирощування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високоякісного</a:t>
            </a:r>
            <a:r>
              <a:rPr lang="ru-RU" dirty="0">
                <a:solidFill>
                  <a:schemeClr val="tx1"/>
                </a:solidFill>
              </a:rPr>
              <a:t> товарного </a:t>
            </a:r>
            <a:r>
              <a:rPr lang="ru-RU" dirty="0" err="1">
                <a:solidFill>
                  <a:schemeClr val="tx1"/>
                </a:solidFill>
              </a:rPr>
              <a:t>врожаю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овочевих</a:t>
            </a:r>
            <a:r>
              <a:rPr lang="ru-RU" dirty="0">
                <a:solidFill>
                  <a:schemeClr val="tx1"/>
                </a:solidFill>
              </a:rPr>
              <a:t> культур </a:t>
            </a:r>
            <a:r>
              <a:rPr lang="ru-RU" dirty="0" err="1">
                <a:solidFill>
                  <a:schemeClr val="tx1"/>
                </a:solidFill>
              </a:rPr>
              <a:t>відкритого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ґрунту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мінімальними</a:t>
            </a:r>
            <a:r>
              <a:rPr lang="ru-RU" dirty="0">
                <a:solidFill>
                  <a:schemeClr val="tx1"/>
                </a:solidFill>
              </a:rPr>
              <a:t> затратами </a:t>
            </a:r>
            <a:r>
              <a:rPr lang="ru-RU" dirty="0" err="1">
                <a:solidFill>
                  <a:schemeClr val="tx1"/>
                </a:solidFill>
              </a:rPr>
              <a:t>праці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Забезпечення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конвеєрного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виробництва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свіжої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вітамінної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овочевої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протягом</a:t>
            </a:r>
            <a:r>
              <a:rPr lang="ru-RU" dirty="0">
                <a:solidFill>
                  <a:schemeClr val="tx1"/>
                </a:solidFill>
              </a:rPr>
              <a:t> року для </a:t>
            </a:r>
            <a:r>
              <a:rPr lang="ru-RU" dirty="0" err="1">
                <a:solidFill>
                  <a:schemeClr val="tx1"/>
                </a:solidFill>
              </a:rPr>
              <a:t>харчування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Забезпечення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захисту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рослин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бур’янів</a:t>
            </a:r>
            <a:r>
              <a:rPr lang="ru-RU" dirty="0">
                <a:solidFill>
                  <a:schemeClr val="tx1"/>
                </a:solidFill>
              </a:rPr>
              <a:t>., </a:t>
            </a:r>
            <a:r>
              <a:rPr lang="ru-RU" dirty="0" err="1">
                <a:solidFill>
                  <a:schemeClr val="tx1"/>
                </a:solidFill>
              </a:rPr>
              <a:t>шкідників</a:t>
            </a:r>
            <a:r>
              <a:rPr lang="ru-RU" dirty="0">
                <a:solidFill>
                  <a:schemeClr val="tx1"/>
                </a:solidFill>
              </a:rPr>
              <a:t> і хвороб, як </a:t>
            </a:r>
            <a:r>
              <a:rPr lang="ru-RU" dirty="0" err="1">
                <a:solidFill>
                  <a:schemeClr val="tx1"/>
                </a:solidFill>
              </a:rPr>
              <a:t>основної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виробництва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сталих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врожаїв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овочевих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рослин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Дисципліна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передумовою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Технологія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виробництва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рослинництва</a:t>
            </a:r>
            <a:r>
              <a:rPr lang="ru-RU" dirty="0">
                <a:solidFill>
                  <a:schemeClr val="tx1"/>
                </a:solidFill>
              </a:rPr>
              <a:t>», «</a:t>
            </a:r>
            <a:r>
              <a:rPr lang="ru-RU" dirty="0" err="1">
                <a:solidFill>
                  <a:schemeClr val="tx1"/>
                </a:solidFill>
              </a:rPr>
              <a:t>Землеробство</a:t>
            </a:r>
            <a:r>
              <a:rPr lang="ru-RU" dirty="0">
                <a:solidFill>
                  <a:schemeClr val="tx1"/>
                </a:solidFill>
              </a:rPr>
              <a:t>». «</a:t>
            </a:r>
            <a:r>
              <a:rPr lang="ru-RU" dirty="0" err="1">
                <a:solidFill>
                  <a:schemeClr val="tx1"/>
                </a:solidFill>
              </a:rPr>
              <a:t>Плодоовочівництво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  </a:t>
            </a:r>
            <a:r>
              <a:rPr lang="ru-RU" dirty="0" err="1">
                <a:solidFill>
                  <a:schemeClr val="tx1"/>
                </a:solidFill>
              </a:rPr>
              <a:t>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рівень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знань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базову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підготовку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опанування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спеціальних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предметів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213871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126</Words>
  <Application>Microsoft Office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Aharoni</vt:lpstr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2024-04-21T12:49:47Z</dcterms:created>
  <dcterms:modified xsi:type="dcterms:W3CDTF">2024-05-13T12:45:36Z</dcterms:modified>
</cp:coreProperties>
</file>