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2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93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zakon4.rada.gov.ua/laws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ВИБІРКОВИЙ ОСВІТНІЙ КОМПОНЕТ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Фінансова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малого </a:t>
            </a: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143247"/>
            <a:ext cx="8043890" cy="298291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студентів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теоретичних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практичних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навичок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малого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спрощеної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систем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оподаткування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кредитування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929190" y="1000108"/>
            <a:ext cx="3757610" cy="192882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дисципліни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ЄКТС/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загальна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годин –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/ 120 годин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 descr="Розміри ставок для ФОП – платників єдиного податку 4 груп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14422"/>
            <a:ext cx="414340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1"/>
            <a:ext cx="7772400" cy="50006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НАВЧАЛЬНА ЛОГІСТИКА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142984"/>
            <a:ext cx="7786742" cy="449581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Розділ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фінансами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малого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фінансове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забезпечення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Тема 1.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малого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2.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3.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Фінансове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4.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Фінансування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малого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Розділ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ІІ.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Оподаткування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інвестування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підприємницькими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ризиками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5.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Оподаткування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малого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6.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Інвестиційні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малому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бізнесі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7.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Підприємницькі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ризики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страхування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малому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бізнесі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Рекомендована література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928670"/>
            <a:ext cx="4040188" cy="639762"/>
          </a:xfrm>
        </p:spPr>
        <p:txBody>
          <a:bodyPr/>
          <a:lstStyle/>
          <a:p>
            <a:pPr algn="ctr"/>
            <a:r>
              <a:rPr lang="uk-UA" dirty="0" smtClean="0"/>
              <a:t>Основна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14282" y="1500174"/>
            <a:ext cx="4283106" cy="462598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Прокопенко Н. С.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малого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підприємництва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Електронний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ресурс] / Н. С. Прокопенко, М. О. Скорик //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Економіка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- 2017. - № 3. - С. 109-114.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Пантєлєєва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Н. М.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малого та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середнього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підприємництва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тренди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інновації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фінансування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Електронний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ресурс] / Н. М.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Пантєлєєва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К. О.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Пантєлєєва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М. А.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Чмир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//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простір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- 2019. - № 1. - С. 117-129.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Гриценко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Л. Л.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методики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стану: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малих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Електронний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ресурс] / Л. Л.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Гриценко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І. М.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Боярко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К. Ю. Шамкало //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Вісник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Університету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банківської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справи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- 2019. - № 2-3. - С. 108–115.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Різник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В. В.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механізм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інноваційної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малих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/ В. В.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Різник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О. В.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Калмиков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//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Економічний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вісник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університету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- 2020. -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Вип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44. - С. 195-202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4876" y="928670"/>
            <a:ext cx="4041775" cy="639762"/>
          </a:xfrm>
        </p:spPr>
        <p:txBody>
          <a:bodyPr/>
          <a:lstStyle/>
          <a:p>
            <a:pPr algn="ctr"/>
            <a:r>
              <a:rPr lang="uk-UA" dirty="0" smtClean="0"/>
              <a:t>Допоміжна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00174"/>
            <a:ext cx="4041775" cy="462598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1.Офіційний сайт журналу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Економіка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АПК»: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http://eapk.org.ua/.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Офіційний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сайт журналу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http://www.afj.org.ua/.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Офіційний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сайт журналу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http://fu.minfin.gov.ua/.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Сайт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http://zakon4.rada.gov.ua/laws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Сайт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бібліотеки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В. І.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Вернадського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http://www.nbuv.gov.ua/.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6. http://www.dkrp.gov.ua/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Офіційний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сайт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служби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AutoShape 4" descr="Цікаві факти про книги | Вінницький міський палац дітей та юнацтва ім. Лялі  Ратушної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image83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42976" y="1000108"/>
            <a:ext cx="500392" cy="424794"/>
          </a:xfrm>
          <a:prstGeom prst="rect">
            <a:avLst/>
          </a:prstGeom>
        </p:spPr>
      </p:pic>
      <p:pic>
        <p:nvPicPr>
          <p:cNvPr id="10" name="image83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86380" y="1071546"/>
            <a:ext cx="500392" cy="42479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420</Words>
  <Application>Microsoft Office PowerPoint</Application>
  <PresentationFormat>Экран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Тема Office</vt:lpstr>
      <vt:lpstr> ВИБІРКОВИЙ ОСВІТНІЙ КОМПОНЕТ  «Фінансова діяльність суб’єктів малого бізнесу» </vt:lpstr>
      <vt:lpstr>НАВЧАЛЬНА ЛОГІСТИКА</vt:lpstr>
      <vt:lpstr>Рекомендована література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Силабус навчальної дисципліни «Податкові розрахунки і звітність»</dc:title>
  <dc:creator>User</dc:creator>
  <cp:lastModifiedBy>User</cp:lastModifiedBy>
  <cp:revision>33</cp:revision>
  <dcterms:created xsi:type="dcterms:W3CDTF">2024-04-15T18:04:37Z</dcterms:created>
  <dcterms:modified xsi:type="dcterms:W3CDTF">2024-05-12T17:18:06Z</dcterms:modified>
</cp:coreProperties>
</file>