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FF1"/>
    <a:srgbClr val="5DF7FF"/>
    <a:srgbClr val="FFFF99"/>
    <a:srgbClr val="FF99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37B8E-1C41-440F-BCC0-94F1738FE99B}" v="56" dt="2024-04-16T16:02:03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ія Біляр" userId="5979b9e0f9dff3c6" providerId="LiveId" clId="{2B337B8E-1C41-440F-BCC0-94F1738FE99B}"/>
    <pc:docChg chg="undo custSel addSld modSld sldOrd">
      <pc:chgData name="Юлія Біляр" userId="5979b9e0f9dff3c6" providerId="LiveId" clId="{2B337B8E-1C41-440F-BCC0-94F1738FE99B}" dt="2024-04-16T17:15:45.801" v="368" actId="2711"/>
      <pc:docMkLst>
        <pc:docMk/>
      </pc:docMkLst>
      <pc:sldChg chg="addSp delSp modSp mod">
        <pc:chgData name="Юлія Біляр" userId="5979b9e0f9dff3c6" providerId="LiveId" clId="{2B337B8E-1C41-440F-BCC0-94F1738FE99B}" dt="2024-04-16T16:02:03.896" v="364" actId="1440"/>
        <pc:sldMkLst>
          <pc:docMk/>
          <pc:sldMk cId="2773683963" sldId="256"/>
        </pc:sldMkLst>
        <pc:spChg chg="mod">
          <ac:chgData name="Юлія Біляр" userId="5979b9e0f9dff3c6" providerId="LiveId" clId="{2B337B8E-1C41-440F-BCC0-94F1738FE99B}" dt="2024-04-16T16:01:43.938" v="362" actId="208"/>
          <ac:spMkLst>
            <pc:docMk/>
            <pc:sldMk cId="2773683963" sldId="256"/>
            <ac:spMk id="2" creationId="{73F7779A-0759-CDD6-8EDA-0321047C363F}"/>
          </ac:spMkLst>
        </pc:spChg>
        <pc:picChg chg="del mod">
          <ac:chgData name="Юлія Біляр" userId="5979b9e0f9dff3c6" providerId="LiveId" clId="{2B337B8E-1C41-440F-BCC0-94F1738FE99B}" dt="2024-04-16T12:44:50.722" v="315" actId="21"/>
          <ac:picMkLst>
            <pc:docMk/>
            <pc:sldMk cId="2773683963" sldId="256"/>
            <ac:picMk id="4" creationId="{FDC44113-3D89-520A-2E12-D315B019EB0B}"/>
          </ac:picMkLst>
        </pc:picChg>
        <pc:picChg chg="add mod">
          <ac:chgData name="Юлія Біляр" userId="5979b9e0f9dff3c6" providerId="LiveId" clId="{2B337B8E-1C41-440F-BCC0-94F1738FE99B}" dt="2024-04-16T16:02:03.896" v="364" actId="1440"/>
          <ac:picMkLst>
            <pc:docMk/>
            <pc:sldMk cId="2773683963" sldId="256"/>
            <ac:picMk id="3074" creationId="{29899F02-4B09-60C9-E2EB-24800F47C567}"/>
          </ac:picMkLst>
        </pc:picChg>
      </pc:sldChg>
      <pc:sldChg chg="addSp delSp modSp new mod setBg">
        <pc:chgData name="Юлія Біляр" userId="5979b9e0f9dff3c6" providerId="LiveId" clId="{2B337B8E-1C41-440F-BCC0-94F1738FE99B}" dt="2024-04-16T12:53:09.025" v="359" actId="255"/>
        <pc:sldMkLst>
          <pc:docMk/>
          <pc:sldMk cId="1738814888" sldId="257"/>
        </pc:sldMkLst>
        <pc:spChg chg="add mod ord">
          <ac:chgData name="Юлія Біляр" userId="5979b9e0f9dff3c6" providerId="LiveId" clId="{2B337B8E-1C41-440F-BCC0-94F1738FE99B}" dt="2024-04-16T12:53:09.025" v="359" actId="255"/>
          <ac:spMkLst>
            <pc:docMk/>
            <pc:sldMk cId="1738814888" sldId="257"/>
            <ac:spMk id="3" creationId="{98F0CA0A-5427-262C-F797-A392A0B1C47C}"/>
          </ac:spMkLst>
        </pc:spChg>
        <pc:spChg chg="add del">
          <ac:chgData name="Юлія Біляр" userId="5979b9e0f9dff3c6" providerId="LiveId" clId="{2B337B8E-1C41-440F-BCC0-94F1738FE99B}" dt="2024-04-16T12:39:18.919" v="263" actId="26606"/>
          <ac:spMkLst>
            <pc:docMk/>
            <pc:sldMk cId="1738814888" sldId="257"/>
            <ac:spMk id="103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39:34.233" v="271" actId="1076"/>
          <ac:picMkLst>
            <pc:docMk/>
            <pc:sldMk cId="1738814888" sldId="257"/>
            <ac:picMk id="1026" creationId="{58202F95-57EA-7ED3-EDF4-1FA94144B439}"/>
          </ac:picMkLst>
        </pc:picChg>
        <pc:cxnChg chg="add del">
          <ac:chgData name="Юлія Біляр" userId="5979b9e0f9dff3c6" providerId="LiveId" clId="{2B337B8E-1C41-440F-BCC0-94F1738FE99B}" dt="2024-04-16T12:39:18.919" v="263" actId="26606"/>
          <ac:cxnSpMkLst>
            <pc:docMk/>
            <pc:sldMk cId="1738814888" sldId="257"/>
            <ac:cxnSpMk id="103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2:08.964" v="296" actId="14100"/>
        <pc:sldMkLst>
          <pc:docMk/>
          <pc:sldMk cId="2527238143" sldId="258"/>
        </pc:sldMkLst>
        <pc:spChg chg="add mod">
          <ac:chgData name="Юлія Біляр" userId="5979b9e0f9dff3c6" providerId="LiveId" clId="{2B337B8E-1C41-440F-BCC0-94F1738FE99B}" dt="2024-04-16T12:42:08.964" v="296" actId="14100"/>
          <ac:spMkLst>
            <pc:docMk/>
            <pc:sldMk cId="2527238143" sldId="258"/>
            <ac:spMk id="3" creationId="{B8BD7DA8-4326-771B-6E66-71D4BCDC6E5C}"/>
          </ac:spMkLst>
        </pc:spChg>
      </pc:sldChg>
      <pc:sldChg chg="addSp modSp new mod">
        <pc:chgData name="Юлія Біляр" userId="5979b9e0f9dff3c6" providerId="LiveId" clId="{2B337B8E-1C41-440F-BCC0-94F1738FE99B}" dt="2024-04-16T12:42:52.355" v="301" actId="1076"/>
        <pc:sldMkLst>
          <pc:docMk/>
          <pc:sldMk cId="595388606" sldId="259"/>
        </pc:sldMkLst>
        <pc:spChg chg="add mod">
          <ac:chgData name="Юлія Біляр" userId="5979b9e0f9dff3c6" providerId="LiveId" clId="{2B337B8E-1C41-440F-BCC0-94F1738FE99B}" dt="2024-04-16T12:42:52.355" v="301" actId="1076"/>
          <ac:spMkLst>
            <pc:docMk/>
            <pc:sldMk cId="595388606" sldId="259"/>
            <ac:spMk id="3" creationId="{8BB167B9-17C0-2A66-8F51-3E12ABAB9260}"/>
          </ac:spMkLst>
        </pc:spChg>
        <pc:picChg chg="add mod">
          <ac:chgData name="Юлія Біляр" userId="5979b9e0f9dff3c6" providerId="LiveId" clId="{2B337B8E-1C41-440F-BCC0-94F1738FE99B}" dt="2024-04-16T12:42:48.205" v="300" actId="1076"/>
          <ac:picMkLst>
            <pc:docMk/>
            <pc:sldMk cId="595388606" sldId="259"/>
            <ac:picMk id="4098" creationId="{3285537C-7BD2-6136-74E5-411284CAEB2C}"/>
          </ac:picMkLst>
        </pc:picChg>
      </pc:sldChg>
      <pc:sldChg chg="addSp modSp new mod">
        <pc:chgData name="Юлія Біляр" userId="5979b9e0f9dff3c6" providerId="LiveId" clId="{2B337B8E-1C41-440F-BCC0-94F1738FE99B}" dt="2024-04-16T17:15:08.167" v="365" actId="1076"/>
        <pc:sldMkLst>
          <pc:docMk/>
          <pc:sldMk cId="1047556443" sldId="260"/>
        </pc:sldMkLst>
        <pc:spChg chg="add mod">
          <ac:chgData name="Юлія Біляр" userId="5979b9e0f9dff3c6" providerId="LiveId" clId="{2B337B8E-1C41-440F-BCC0-94F1738FE99B}" dt="2024-04-16T17:15:08.167" v="365" actId="1076"/>
          <ac:spMkLst>
            <pc:docMk/>
            <pc:sldMk cId="1047556443" sldId="260"/>
            <ac:spMk id="3" creationId="{96F0D133-605D-7786-64A1-3FFC0E8145B2}"/>
          </ac:spMkLst>
        </pc:spChg>
        <pc:picChg chg="add mod">
          <ac:chgData name="Юлія Біляр" userId="5979b9e0f9dff3c6" providerId="LiveId" clId="{2B337B8E-1C41-440F-BCC0-94F1738FE99B}" dt="2024-04-16T12:40:25.403" v="281" actId="14100"/>
          <ac:picMkLst>
            <pc:docMk/>
            <pc:sldMk cId="1047556443" sldId="260"/>
            <ac:picMk id="2050" creationId="{2B819A0A-6C2C-E1D0-37CA-EFC418516761}"/>
          </ac:picMkLst>
        </pc:picChg>
      </pc:sldChg>
      <pc:sldChg chg="addSp modSp new mod setBg">
        <pc:chgData name="Юлія Біляр" userId="5979b9e0f9dff3c6" providerId="LiveId" clId="{2B337B8E-1C41-440F-BCC0-94F1738FE99B}" dt="2024-04-16T12:48:50.963" v="347" actId="115"/>
        <pc:sldMkLst>
          <pc:docMk/>
          <pc:sldMk cId="1761996735" sldId="261"/>
        </pc:sldMkLst>
        <pc:spChg chg="add mod ord">
          <ac:chgData name="Юлія Біляр" userId="5979b9e0f9dff3c6" providerId="LiveId" clId="{2B337B8E-1C41-440F-BCC0-94F1738FE99B}" dt="2024-04-16T12:48:50.963" v="347" actId="115"/>
          <ac:spMkLst>
            <pc:docMk/>
            <pc:sldMk cId="1761996735" sldId="261"/>
            <ac:spMk id="3" creationId="{58DDE8C8-F787-1131-6E8D-D5229AD50F88}"/>
          </ac:spMkLst>
        </pc:spChg>
        <pc:spChg chg="add">
          <ac:chgData name="Юлія Біляр" userId="5979b9e0f9dff3c6" providerId="LiveId" clId="{2B337B8E-1C41-440F-BCC0-94F1738FE99B}" dt="2024-04-16T12:46:02.364" v="320" actId="26606"/>
          <ac:spMkLst>
            <pc:docMk/>
            <pc:sldMk cId="1761996735" sldId="261"/>
            <ac:spMk id="6151" creationId="{B65AA36A-D7CC-493C-A0EE-F8AC3564D17D}"/>
          </ac:spMkLst>
        </pc:spChg>
        <pc:picChg chg="add mod">
          <ac:chgData name="Юлія Біляр" userId="5979b9e0f9dff3c6" providerId="LiveId" clId="{2B337B8E-1C41-440F-BCC0-94F1738FE99B}" dt="2024-04-16T12:46:56.301" v="332" actId="1076"/>
          <ac:picMkLst>
            <pc:docMk/>
            <pc:sldMk cId="1761996735" sldId="261"/>
            <ac:picMk id="6146" creationId="{E29CE564-A41D-FBA9-2D82-814DB41B2844}"/>
          </ac:picMkLst>
        </pc:picChg>
        <pc:cxnChg chg="add">
          <ac:chgData name="Юлія Біляр" userId="5979b9e0f9dff3c6" providerId="LiveId" clId="{2B337B8E-1C41-440F-BCC0-94F1738FE99B}" dt="2024-04-16T12:46:02.364" v="320" actId="26606"/>
          <ac:cxnSpMkLst>
            <pc:docMk/>
            <pc:sldMk cId="1761996735" sldId="261"/>
            <ac:cxnSpMk id="6153" creationId="{1850A2DA-FC3C-4E59-9724-29CF2777D32C}"/>
          </ac:cxnSpMkLst>
        </pc:cxnChg>
      </pc:sldChg>
      <pc:sldChg chg="addSp modSp new mod">
        <pc:chgData name="Юлія Біляр" userId="5979b9e0f9dff3c6" providerId="LiveId" clId="{2B337B8E-1C41-440F-BCC0-94F1738FE99B}" dt="2024-04-16T12:44:38.999" v="314" actId="14100"/>
        <pc:sldMkLst>
          <pc:docMk/>
          <pc:sldMk cId="674083696" sldId="262"/>
        </pc:sldMkLst>
        <pc:spChg chg="add mod">
          <ac:chgData name="Юлія Біляр" userId="5979b9e0f9dff3c6" providerId="LiveId" clId="{2B337B8E-1C41-440F-BCC0-94F1738FE99B}" dt="2024-04-16T12:44:38.999" v="314" actId="14100"/>
          <ac:spMkLst>
            <pc:docMk/>
            <pc:sldMk cId="674083696" sldId="262"/>
            <ac:spMk id="3" creationId="{A230329A-BB75-04D6-A89E-3E15F168255F}"/>
          </ac:spMkLst>
        </pc:spChg>
        <pc:picChg chg="add mod">
          <ac:chgData name="Юлія Біляр" userId="5979b9e0f9dff3c6" providerId="LiveId" clId="{2B337B8E-1C41-440F-BCC0-94F1738FE99B}" dt="2024-04-16T12:43:51.856" v="307" actId="167"/>
          <ac:picMkLst>
            <pc:docMk/>
            <pc:sldMk cId="674083696" sldId="262"/>
            <ac:picMk id="5122" creationId="{8CE734B0-3391-7488-7B40-B2D9861D071A}"/>
          </ac:picMkLst>
        </pc:picChg>
      </pc:sldChg>
      <pc:sldChg chg="addSp modSp new mod">
        <pc:chgData name="Юлія Біляр" userId="5979b9e0f9dff3c6" providerId="LiveId" clId="{2B337B8E-1C41-440F-BCC0-94F1738FE99B}" dt="2024-04-16T17:15:45.801" v="368" actId="2711"/>
        <pc:sldMkLst>
          <pc:docMk/>
          <pc:sldMk cId="4078069937" sldId="263"/>
        </pc:sldMkLst>
        <pc:spChg chg="add mod">
          <ac:chgData name="Юлія Біляр" userId="5979b9e0f9dff3c6" providerId="LiveId" clId="{2B337B8E-1C41-440F-BCC0-94F1738FE99B}" dt="2024-04-16T17:15:45.801" v="368" actId="2711"/>
          <ac:spMkLst>
            <pc:docMk/>
            <pc:sldMk cId="4078069937" sldId="263"/>
            <ac:spMk id="3" creationId="{AA156E99-F82D-8FD9-D907-05DD367756B6}"/>
          </ac:spMkLst>
        </pc:spChg>
        <pc:picChg chg="add mod">
          <ac:chgData name="Юлія Біляр" userId="5979b9e0f9dff3c6" providerId="LiveId" clId="{2B337B8E-1C41-440F-BCC0-94F1738FE99B}" dt="2024-04-16T12:52:39.648" v="358" actId="1076"/>
          <ac:picMkLst>
            <pc:docMk/>
            <pc:sldMk cId="4078069937" sldId="263"/>
            <ac:picMk id="7170" creationId="{113298F5-46CE-6FFF-6506-EBCFC8E71575}"/>
          </ac:picMkLst>
        </pc:picChg>
        <pc:picChg chg="add mod">
          <ac:chgData name="Юлія Біляр" userId="5979b9e0f9dff3c6" providerId="LiveId" clId="{2B337B8E-1C41-440F-BCC0-94F1738FE99B}" dt="2024-04-16T12:52:36.816" v="357" actId="1076"/>
          <ac:picMkLst>
            <pc:docMk/>
            <pc:sldMk cId="4078069937" sldId="263"/>
            <ac:picMk id="7172" creationId="{6261D305-D1F4-EADF-6B74-19A78158FFE0}"/>
          </ac:picMkLst>
        </pc:picChg>
      </pc:sldChg>
      <pc:sldChg chg="addSp delSp modSp new mod ord">
        <pc:chgData name="Юлія Біляр" userId="5979b9e0f9dff3c6" providerId="LiveId" clId="{2B337B8E-1C41-440F-BCC0-94F1738FE99B}" dt="2024-04-16T12:34:55.029" v="241" actId="3062"/>
        <pc:sldMkLst>
          <pc:docMk/>
          <pc:sldMk cId="992318347" sldId="264"/>
        </pc:sldMkLst>
        <pc:spChg chg="add del mod">
          <ac:chgData name="Юлія Біляр" userId="5979b9e0f9dff3c6" providerId="LiveId" clId="{2B337B8E-1C41-440F-BCC0-94F1738FE99B}" dt="2024-04-16T12:31:35.033" v="201" actId="21"/>
          <ac:spMkLst>
            <pc:docMk/>
            <pc:sldMk cId="992318347" sldId="264"/>
            <ac:spMk id="3" creationId="{3D2D9B76-750A-C053-7EAA-F973974502E4}"/>
          </ac:spMkLst>
        </pc:spChg>
        <pc:spChg chg="add mod">
          <ac:chgData name="Юлія Біляр" userId="5979b9e0f9dff3c6" providerId="LiveId" clId="{2B337B8E-1C41-440F-BCC0-94F1738FE99B}" dt="2024-04-16T12:33:41.702" v="227" actId="1076"/>
          <ac:spMkLst>
            <pc:docMk/>
            <pc:sldMk cId="992318347" sldId="264"/>
            <ac:spMk id="4" creationId="{D99FE584-1DD9-48E3-AD36-EF30CB300F50}"/>
          </ac:spMkLst>
        </pc:spChg>
        <pc:spChg chg="add mod">
          <ac:chgData name="Юлія Біляр" userId="5979b9e0f9dff3c6" providerId="LiveId" clId="{2B337B8E-1C41-440F-BCC0-94F1738FE99B}" dt="2024-04-16T12:34:55.029" v="241" actId="3062"/>
          <ac:spMkLst>
            <pc:docMk/>
            <pc:sldMk cId="992318347" sldId="264"/>
            <ac:spMk id="5" creationId="{05758C20-36C9-C139-8E70-FCC3935DD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61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0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6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4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7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5/12/2024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8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A27539-4286-4FA8-9DA6-7CF237447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F7779A-0759-CDD6-8EDA-0321047C3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7781" y="255639"/>
            <a:ext cx="4613388" cy="6331973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7030A0"/>
                </a:solidFill>
              </a:rPr>
              <a:t>«</a:t>
            </a:r>
            <a:r>
              <a:rPr lang="uk-UA" sz="3200" b="1" dirty="0">
                <a:solidFill>
                  <a:srgbClr val="7030A0"/>
                </a:solidFill>
              </a:rPr>
              <a:t>Планування виробництва» </a:t>
            </a:r>
            <a:br>
              <a:rPr lang="uk-UA" sz="3200" b="1" dirty="0">
                <a:solidFill>
                  <a:srgbClr val="7030A0"/>
                </a:solidFill>
              </a:rPr>
            </a:br>
            <a:r>
              <a:rPr lang="uk-UA" sz="3200" b="1" dirty="0">
                <a:solidFill>
                  <a:srgbClr val="7030A0"/>
                </a:solidFill>
              </a:rPr>
              <a:t>Галузь знань:    </a:t>
            </a:r>
            <a:br>
              <a:rPr lang="uk-UA" sz="3200" b="1" dirty="0">
                <a:solidFill>
                  <a:srgbClr val="7030A0"/>
                </a:solidFill>
              </a:rPr>
            </a:br>
            <a:r>
              <a:rPr lang="uk-UA" sz="3200" b="1" dirty="0">
                <a:solidFill>
                  <a:srgbClr val="7030A0"/>
                </a:solidFill>
              </a:rPr>
              <a:t>07 УПРАВЛІННЯ ТА АДМІНІСТРУВАННЯ </a:t>
            </a:r>
            <a:br>
              <a:rPr lang="uk-UA" sz="3200" b="1" dirty="0">
                <a:solidFill>
                  <a:srgbClr val="7030A0"/>
                </a:solidFill>
              </a:rPr>
            </a:br>
            <a:r>
              <a:rPr lang="uk-UA" sz="3200" b="1" dirty="0">
                <a:solidFill>
                  <a:srgbClr val="7030A0"/>
                </a:solidFill>
              </a:rPr>
              <a:t/>
            </a:r>
            <a:br>
              <a:rPr lang="uk-UA" sz="3200" b="1" dirty="0">
                <a:solidFill>
                  <a:srgbClr val="7030A0"/>
                </a:solidFill>
              </a:rPr>
            </a:br>
            <a:r>
              <a:rPr lang="uk-UA" sz="3200" b="1" dirty="0">
                <a:solidFill>
                  <a:srgbClr val="7030A0"/>
                </a:solidFill>
              </a:rPr>
              <a:t>Спеціальність: </a:t>
            </a:r>
            <a:br>
              <a:rPr lang="uk-UA" sz="3200" b="1" dirty="0">
                <a:solidFill>
                  <a:srgbClr val="7030A0"/>
                </a:solidFill>
              </a:rPr>
            </a:br>
            <a:r>
              <a:rPr lang="uk-UA" sz="3200" b="1" dirty="0">
                <a:solidFill>
                  <a:srgbClr val="7030A0"/>
                </a:solidFill>
              </a:rPr>
              <a:t>073 Менеджмент </a:t>
            </a:r>
            <a:br>
              <a:rPr lang="uk-UA" sz="3200" b="1" dirty="0">
                <a:solidFill>
                  <a:srgbClr val="7030A0"/>
                </a:solidFill>
              </a:rPr>
            </a:br>
            <a:r>
              <a:rPr lang="uk-UA" sz="3200" b="1" dirty="0">
                <a:solidFill>
                  <a:srgbClr val="7030A0"/>
                </a:solidFill>
              </a:rPr>
              <a:t>Освітньо-професійна програма: «Менеджмент» </a:t>
            </a:r>
            <a:endParaRPr lang="en-GB" sz="3200" b="1" dirty="0">
              <a:solidFill>
                <a:srgbClr val="7030A0"/>
              </a:solidFill>
              <a:latin typeface="Tenorite Display" panose="00000500000000000000" pitchFamily="2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E74535-9C0E-4211-B088-610AD56262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Деньги, Монета, Вложение, Бизнес">
            <a:extLst>
              <a:ext uri="{FF2B5EF4-FFF2-40B4-BE49-F238E27FC236}">
                <a16:creationId xmlns:a16="http://schemas.microsoft.com/office/drawing/2014/main" id="{29899F02-4B09-60C9-E2EB-24800F47C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08" y="2010697"/>
            <a:ext cx="4830879" cy="35051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68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F0CA0A-5427-262C-F797-A392A0B1C47C}"/>
              </a:ext>
            </a:extLst>
          </p:cNvPr>
          <p:cNvSpPr txBox="1"/>
          <p:nvPr/>
        </p:nvSpPr>
        <p:spPr>
          <a:xfrm>
            <a:off x="816077" y="826361"/>
            <a:ext cx="7747820" cy="57554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Предметом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вивчення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навчальної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дисципліни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є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закономірності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функціонування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і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розвитку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підприємства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в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ринкових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умовах</a:t>
            </a:r>
            <a:r>
              <a:rPr lang="en-GB" sz="20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0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господарювання</a:t>
            </a:r>
            <a:r>
              <a:rPr lang="en-GB" sz="2000" b="1" dirty="0">
                <a:latin typeface="Tenorite Display" panose="00000500000000000000" pitchFamily="2" charset="0"/>
              </a:rPr>
              <a:t>. </a:t>
            </a:r>
            <a:endParaRPr lang="uk-UA" sz="2000" b="1" dirty="0"/>
          </a:p>
          <a:p>
            <a:pPr algn="ctr"/>
            <a:endParaRPr lang="uk-UA" sz="2000" b="1" dirty="0"/>
          </a:p>
          <a:p>
            <a:r>
              <a:rPr lang="uk-UA" b="1" i="1" dirty="0">
                <a:solidFill>
                  <a:srgbClr val="7030A0"/>
                </a:solidFill>
              </a:rPr>
              <a:t>Теми для вивчення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1. Вступ. Суть, завдання та організація планування виробництва у сільському господарстві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2. Зміст та організація внутрігосподарського планування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3. Стратегічне планування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4. Бізнес-планування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5. Розділи бізнес-плану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6. Поточне і оперативне планування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7. Планування виробництва продукції рослинництва Тема 8. Виробнича програма у тваринництві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9. Планування виробництва і використання продукції тваринництва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10. Планування виробництва та використання кормів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 Тема 11. Планування промислових виробництв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12. Планування обслуговуючих виробництв </a:t>
            </a:r>
          </a:p>
          <a:p>
            <a:r>
              <a:rPr lang="uk-UA" b="1" i="1" dirty="0">
                <a:solidFill>
                  <a:srgbClr val="7030A0"/>
                </a:solidFill>
              </a:rPr>
              <a:t>Тема 13. Планування витрат і собівартості продукції. Фінансовий план </a:t>
            </a:r>
            <a:endParaRPr lang="en-GB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Business Изображения – скачать бесплатно на Freepik">
            <a:extLst>
              <a:ext uri="{FF2B5EF4-FFF2-40B4-BE49-F238E27FC236}">
                <a16:creationId xmlns:a16="http://schemas.microsoft.com/office/drawing/2014/main" id="{58202F95-57EA-7ED3-EDF4-1FA94144B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490" y="1406014"/>
            <a:ext cx="2408904" cy="262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81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BD7DA8-4326-771B-6E66-71D4BCDC6E5C}"/>
              </a:ext>
            </a:extLst>
          </p:cNvPr>
          <p:cNvSpPr txBox="1"/>
          <p:nvPr/>
        </p:nvSpPr>
        <p:spPr>
          <a:xfrm>
            <a:off x="707924" y="366623"/>
            <a:ext cx="10323870" cy="6124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8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Кількість</a:t>
            </a:r>
            <a:r>
              <a:rPr lang="en-GB" sz="28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800" b="1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годин</a:t>
            </a:r>
            <a:r>
              <a:rPr lang="uk-UA" sz="28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: </a:t>
            </a:r>
          </a:p>
          <a:p>
            <a:r>
              <a:rPr lang="en-GB" sz="2800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Лекції</a:t>
            </a:r>
            <a:r>
              <a:rPr lang="en-GB" sz="2800" dirty="0">
                <a:solidFill>
                  <a:srgbClr val="7030A0"/>
                </a:solidFill>
                <a:latin typeface="Tenorite Display" panose="00000500000000000000" pitchFamily="2" charset="0"/>
              </a:rPr>
              <a:t> 26</a:t>
            </a:r>
            <a:r>
              <a:rPr lang="uk-UA" sz="2800" dirty="0">
                <a:solidFill>
                  <a:srgbClr val="7030A0"/>
                </a:solidFill>
                <a:latin typeface="Tenorite Display" panose="00000500000000000000" pitchFamily="2" charset="0"/>
              </a:rPr>
              <a:t>год., </a:t>
            </a:r>
            <a:r>
              <a:rPr lang="en-GB" sz="2800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Практичні</a:t>
            </a:r>
            <a:r>
              <a:rPr lang="en-GB" sz="2800" dirty="0">
                <a:solidFill>
                  <a:srgbClr val="7030A0"/>
                </a:solidFill>
                <a:latin typeface="Tenorite Display" panose="00000500000000000000" pitchFamily="2" charset="0"/>
              </a:rPr>
              <a:t> 18</a:t>
            </a:r>
            <a:r>
              <a:rPr lang="uk-UA" sz="2800" dirty="0">
                <a:solidFill>
                  <a:srgbClr val="7030A0"/>
                </a:solidFill>
                <a:latin typeface="Tenorite Display" panose="00000500000000000000" pitchFamily="2" charset="0"/>
              </a:rPr>
              <a:t>год., </a:t>
            </a:r>
            <a:r>
              <a:rPr lang="en-GB" sz="2800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Самостійна</a:t>
            </a:r>
            <a:r>
              <a:rPr lang="en-GB" sz="2800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  <a:r>
              <a:rPr lang="en-GB" sz="2800" dirty="0" err="1">
                <a:solidFill>
                  <a:srgbClr val="7030A0"/>
                </a:solidFill>
                <a:latin typeface="Tenorite Display" panose="00000500000000000000" pitchFamily="2" charset="0"/>
              </a:rPr>
              <a:t>робота</a:t>
            </a:r>
            <a:r>
              <a:rPr lang="en-GB" sz="2800" dirty="0">
                <a:solidFill>
                  <a:srgbClr val="7030A0"/>
                </a:solidFill>
                <a:latin typeface="Tenorite Display" panose="00000500000000000000" pitchFamily="2" charset="0"/>
              </a:rPr>
              <a:t> 31</a:t>
            </a:r>
            <a:r>
              <a:rPr lang="uk-UA" sz="2800" dirty="0">
                <a:solidFill>
                  <a:srgbClr val="7030A0"/>
                </a:solidFill>
                <a:latin typeface="Tenorite Display" panose="00000500000000000000" pitchFamily="2" charset="0"/>
              </a:rPr>
              <a:t>год.</a:t>
            </a:r>
          </a:p>
          <a:p>
            <a:endParaRPr lang="uk-UA" sz="2400" dirty="0">
              <a:solidFill>
                <a:srgbClr val="7030A0"/>
              </a:solidFill>
              <a:latin typeface="Tenorite Display" panose="00000500000000000000" pitchFamily="2" charset="0"/>
            </a:endParaRPr>
          </a:p>
          <a:p>
            <a:r>
              <a:rPr lang="uk-UA" sz="24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У результаті вивчення навчальної дисципліни студент повинен знати</a:t>
            </a:r>
            <a:r>
              <a:rPr lang="uk-UA" sz="2400" dirty="0">
                <a:solidFill>
                  <a:srgbClr val="7030A0"/>
                </a:solidFill>
                <a:latin typeface="Tenorite Display" panose="00000500000000000000" pitchFamily="2" charset="0"/>
              </a:rPr>
              <a:t>: - основи теорії планування та організації - закони та закономірності, що діють у виробничих системах, принципи, методи та механізми організації ефективної виробничої діяльності аграрних формувань;  - сутність та зміст основних категорій науки «планування», ключові принципи, методи та методологію планування поточної виробничо-фінансової діяльності та розвитку аграрних формувань.  </a:t>
            </a:r>
            <a:r>
              <a:rPr lang="uk-UA" sz="2400" b="1" dirty="0">
                <a:solidFill>
                  <a:srgbClr val="7030A0"/>
                </a:solidFill>
                <a:latin typeface="Tenorite Display" panose="00000500000000000000" pitchFamily="2" charset="0"/>
              </a:rPr>
              <a:t>Вміти</a:t>
            </a:r>
            <a:r>
              <a:rPr lang="uk-UA" sz="2400" dirty="0">
                <a:solidFill>
                  <a:srgbClr val="7030A0"/>
                </a:solidFill>
                <a:latin typeface="Tenorite Display" panose="00000500000000000000" pitchFamily="2" charset="0"/>
              </a:rPr>
              <a:t>:  аналізувати процес планування та економіку підприємств усіх форм власності, в розрізі галузей і господарства загалом, розкривати резерви, розробляти заходи удосконалення організації виробництва, підвищувати ефективність використання виробничого потенціалу на основі науково-технічного прогресу, досягнення високої прибутковості діяльності підприємств. </a:t>
            </a:r>
            <a:r>
              <a:rPr lang="en-GB" sz="2400" dirty="0">
                <a:solidFill>
                  <a:srgbClr val="7030A0"/>
                </a:solidFill>
                <a:latin typeface="Tenorite Display" panose="000005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7238143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244</Words>
  <Application>Microsoft Office PowerPoint</Application>
  <PresentationFormat>Широкоэкранный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Goudy Old Style</vt:lpstr>
      <vt:lpstr>Tenorite Display</vt:lpstr>
      <vt:lpstr>Wingdings</vt:lpstr>
      <vt:lpstr>FrostyVTI</vt:lpstr>
      <vt:lpstr>«Планування виробництва»  Галузь знань:     07 УПРАВЛІННЯ ТА АДМІНІСТРУВАННЯ   Спеціальність:  073 Менеджмент  Освітньо-професійна програма: «Менеджмент»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«Планування виробництва» Галузь знань:     07 УПРАВЛІННЯ ТА АДМІНІСТРУВАННЯ   Спеціальність:  073 Менеджмент  Освітньо-професійна програма: «Менеджмент»</dc:title>
  <dc:creator>Юлія Біляр</dc:creator>
  <cp:lastModifiedBy>User</cp:lastModifiedBy>
  <cp:revision>2</cp:revision>
  <dcterms:created xsi:type="dcterms:W3CDTF">2024-04-16T11:52:59Z</dcterms:created>
  <dcterms:modified xsi:type="dcterms:W3CDTF">2024-05-12T17:33:35Z</dcterms:modified>
</cp:coreProperties>
</file>