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664" y="188640"/>
            <a:ext cx="7200800" cy="16561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</a:p>
          <a:p>
            <a:pPr lvl="0" algn="ctr"/>
            <a:r>
              <a:rPr lang="uk-UA" sz="2800" b="1" dirty="0" smtClean="0">
                <a:solidFill>
                  <a:prstClr val="black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Менеджмент зовнішньо-економічної діяльності підприємств</a:t>
            </a:r>
            <a:r>
              <a:rPr lang="uk-UA" sz="2800" b="1" dirty="0" smtClean="0">
                <a:solidFill>
                  <a:prstClr val="black"/>
                </a:solidFill>
              </a:rPr>
              <a:t>»</a:t>
            </a:r>
            <a:endParaRPr lang="uk-UA" sz="2800" b="1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988840"/>
            <a:ext cx="8280920" cy="21602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Основними завданнями вивчення дисципліни є: 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 формування розуміння сутності та специфіки механізму функціонування ЗЕД в Україні на сучасному етапі ; 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 оволодіння поняттями та принципами здійснення зовнішньоекономічної діяльності підприємств у сучасних економічних умовах; 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 ознайомлення із законами та нормативно-правовими актами у сфері регулювання зовнішньоекономічної діяльності України.</a:t>
            </a: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4149080"/>
            <a:ext cx="8244408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8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74011" y="116632"/>
            <a:ext cx="7128792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772816"/>
            <a:ext cx="7975219" cy="31683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Методологічні основи менеджменту зовнішньоекономічної діяльності підприємств та основні теорії управління ЗЕД.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та види комерційних операцій. Особливості здійснення зовнішньоторговельних операцій.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діяльності міжнародних товарних ринків.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та управління зовнішньоекономічною діяльністю в підприємстві.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Ділове спілкування. Документальний супровід комерційних операцій.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та види зовнішньоторговельних договорів. Їх місце та роль у ЗЕД підприємства.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940051"/>
            <a:ext cx="4320480" cy="19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7" y="404664"/>
            <a:ext cx="259228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404664"/>
            <a:ext cx="4392488" cy="47525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вивчення навчальної дисципліни – засвоєння теоретичних основ зовнішньоекономічної діяльності, формування у майбутніх фахівців знань щодо процесу і методів реалізації зовнішньоекономічної діяльності; набуття системних знань і навичок щодо забезпечення економічної ефективності і доцільності ЗЕД в різних сферах діяльності. Чому можна навчитися (результати навчання) Критично осмислювати, вибирати та використовувати необхідний науковий, методичний і </a:t>
            </a:r>
            <a:r>
              <a:rPr lang="uk-UA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літичний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 для управління в</a:t>
            </a:r>
          </a:p>
          <a:p>
            <a:pPr algn="just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непередбачуваних умовах. 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628800"/>
            <a:ext cx="3096345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 Основна 1. Батченко Л.В., Дятлова В.В., Мойсеєнко К.Є., Ткаченко О.Г. Менеджмент зовнішньоекономічної діяльності: навчальний посібник / за заг. ред. д.е.н., проф. Дятлової В.В. У 2-х частинах. Частина І. Харків: Вид-во «НТМТ», 2018. 259 с. 2. Д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I. I.,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Бабіч Г. 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Зовнішньоекономічний менеджмент. Навч. п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oci6. K.: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ЦУЛ, 2012. 568 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3.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України «Про зовнішньоекономічну діяльність» від 16 квітня 1991 року Н959- ХІІ. Офіційний сайт Верховної Ради України </a:t>
            </a: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URL: http://rada.gov.ua. 4.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Кириченко О.А. Менеджмент зовнішньоекономічної діяльності: підруч. </a:t>
            </a:r>
            <a:r>
              <a:rPr lang="ru-RU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Кэв: 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Знання, 2010. 493 с. 2. Дахно І.І. Зовнішньоекономічний менеджмент. Київ: Центр учбової літератури, 2012. 568 с. 5. Менеджмент зовнішньоекономічної діяльності. К.В. Ковтуненко, О.М. Коваленко, О</a:t>
            </a:r>
          </a:p>
        </p:txBody>
      </p:sp>
    </p:spTree>
    <p:extLst>
      <p:ext uri="{BB962C8B-B14F-4D97-AF65-F5344CB8AC3E}">
        <p14:creationId xmlns:p14="http://schemas.microsoft.com/office/powerpoint/2010/main" val="16239522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358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21</cp:revision>
  <dcterms:created xsi:type="dcterms:W3CDTF">2024-04-15T18:54:48Z</dcterms:created>
  <dcterms:modified xsi:type="dcterms:W3CDTF">2024-05-12T17:39:13Z</dcterms:modified>
</cp:coreProperties>
</file>