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0" r:id="rId4"/>
    <p:sldId id="27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9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2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57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91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9949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969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333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906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311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14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91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27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3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19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262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1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51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03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486" y="1349829"/>
            <a:ext cx="10045925" cy="3149599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Фінансовий аналіз суб'єктів господарювання</a:t>
            </a:r>
            <a:endParaRPr lang="uk-UA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423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7657" y="1016000"/>
            <a:ext cx="110163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	</a:t>
            </a:r>
            <a:r>
              <a:rPr lang="uk-UA" sz="3000" dirty="0" smtClean="0">
                <a:solidFill>
                  <a:schemeClr val="bg1"/>
                </a:solidFill>
              </a:rPr>
              <a:t>	</a:t>
            </a:r>
            <a:r>
              <a:rPr lang="uk-UA" sz="3600" dirty="0">
                <a:solidFill>
                  <a:schemeClr val="bg1"/>
                </a:solidFill>
              </a:rPr>
              <a:t>Метою вивчення дисципліни «Фінансовий аналіз суб’єктів господарювання» є формування знань з організації та проведення фінансового аналізу підприємства, засвоєння здобувачами вищої освіти вимог законодавчо-нормативних актів у сфері фінансового аналізу.</a:t>
            </a:r>
          </a:p>
        </p:txBody>
      </p:sp>
    </p:spTree>
    <p:extLst>
      <p:ext uri="{BB962C8B-B14F-4D97-AF65-F5344CB8AC3E}">
        <p14:creationId xmlns:p14="http://schemas.microsoft.com/office/powerpoint/2010/main" val="3386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8628" y="348343"/>
            <a:ext cx="110018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Тема 1. Цілі та зміст фінансового аналізу.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2. Методи та прийоми фінансового аналізу.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3. Аналіз фінансових результатів.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4. Аналіз витрат підприємства.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5. Аналіз рентабельності.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6. Аналіз складу і джерел формування майна. Тема 7. Аналіз фінансової стійкості підприємства.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8. Аналіз ліквідності балансу.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9. Комплексний аналіз фінансових результаті</a:t>
            </a:r>
            <a:endParaRPr lang="uk-UA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4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22902"/>
              </p:ext>
            </p:extLst>
          </p:nvPr>
        </p:nvGraphicFramePr>
        <p:xfrm>
          <a:off x="2032000" y="719666"/>
          <a:ext cx="8824686" cy="4693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41562">
                  <a:extLst>
                    <a:ext uri="{9D8B030D-6E8A-4147-A177-3AD203B41FA5}">
                      <a16:colId xmlns:a16="http://schemas.microsoft.com/office/drawing/2014/main" val="1044808755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321332393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2780152739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Формат </a:t>
                      </a: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та обсяг курсу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Вид занять 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Кількість годин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257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Лекції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3298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Семінарські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6331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Практичні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1897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Лабораторні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342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Самостійна робота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smtClean="0">
                          <a:solidFill>
                            <a:schemeClr val="bg1"/>
                          </a:solidFill>
                        </a:rPr>
                        <a:t>56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20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54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45</TotalTime>
  <Words>93</Words>
  <Application>Microsoft Office PowerPoint</Application>
  <PresentationFormat>Широкоэкранный</PresentationFormat>
  <Paragraphs>26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Контур</vt:lpstr>
      <vt:lpstr>Фінансовий аналіз суб'єктів господарювання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ФІНАНСИ ПІДПРИЄМСТВА</dc:title>
  <dc:creator>User</dc:creator>
  <cp:lastModifiedBy>User</cp:lastModifiedBy>
  <cp:revision>8</cp:revision>
  <dcterms:created xsi:type="dcterms:W3CDTF">2024-04-15T16:58:38Z</dcterms:created>
  <dcterms:modified xsi:type="dcterms:W3CDTF">2024-05-12T17:16:31Z</dcterms:modified>
</cp:coreProperties>
</file>