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5"/>
  </p:notes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489" autoAdjust="0"/>
  </p:normalViewPr>
  <p:slideViewPr>
    <p:cSldViewPr>
      <p:cViewPr varScale="1">
        <p:scale>
          <a:sx n="74" d="100"/>
          <a:sy n="74" d="100"/>
        </p:scale>
        <p:origin x="1714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328E71-6012-4E26-98D9-7FCE15C35F04}" type="datetimeFigureOut">
              <a:rPr lang="ru-RU" smtClean="0"/>
              <a:t>12.05.2024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4163F3-1467-49BE-80DD-A05D578A4B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0965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12.05.2024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9534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12.05.2024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3761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12.05.2024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585688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12.05.2024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2722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12.05.2024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694090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12.05.2024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54644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12.05.2024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88467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12.05.2024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4378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12.05.2024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2091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12.05.2024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5112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12.05.2024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7544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12.05.2024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5211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12.05.2024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0291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12.05.2024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6346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12.05.2024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788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12.05.2024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684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DE1D1-FDC1-493D-8238-B7078EAF44C6}" type="datetimeFigureOut">
              <a:rPr lang="ru-RU" smtClean="0"/>
              <a:t>12.05.2024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6990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403648" y="116632"/>
            <a:ext cx="7355160" cy="144016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Вибірковий  освітній </a:t>
            </a:r>
            <a:r>
              <a:rPr lang="uk-UA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компонент</a:t>
            </a:r>
          </a:p>
          <a:p>
            <a:pPr algn="ctr"/>
            <a:r>
              <a:rPr lang="uk-UA" sz="2800" b="1" dirty="0" smtClean="0">
                <a:solidFill>
                  <a:schemeClr val="tx1"/>
                </a:solidFill>
              </a:rPr>
              <a:t>«Світова економіка та міжнародні економічні відносини»</a:t>
            </a:r>
            <a:endParaRPr lang="uk-UA" sz="28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29208" y="1556792"/>
            <a:ext cx="8229600" cy="296595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dirty="0" smtClean="0"/>
              <a:t>         </a:t>
            </a:r>
            <a:r>
              <a:rPr lang="uk-U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Предметом вивчення є: сутність системи міжнародних економічних відносин; дослідження світового ринку та його сегментів; основні макроекономічні інструменти; сутність міжнародних розрахунків; діяльність транснаціональних корпорацій у сучасній глобальній системі; сучасні тенденції зміни глобальної економічної системи</a:t>
            </a:r>
          </a:p>
          <a:p>
            <a:pPr algn="just"/>
            <a:r>
              <a:rPr lang="uk-U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Метою освітньої компоненти «Світова економіка та міжнародні економічні відносини» є формування системи теоретичних знань і прикладних навичок в поглибленому вивченні закономірностей розвитку світової економічної системи та форм міжнародних економічних відносин.</a:t>
            </a:r>
            <a:endParaRPr lang="uk-UA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4572819"/>
            <a:ext cx="3384376" cy="231601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4661900"/>
            <a:ext cx="3744416" cy="2105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672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59832" y="1196752"/>
            <a:ext cx="45719" cy="457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619672" y="188640"/>
            <a:ext cx="7056784" cy="119675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44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Навчальна логістика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259632" y="1482860"/>
            <a:ext cx="7704856" cy="302433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Світове господарство (СГ) та особливості його розвитку.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МЕВ у системі світової економіки.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Міжнародна торгівля.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Міжнародна інвестиційна діяльність.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Міжнародна міграція робочої сили.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Міжнародні науково-технічні відносини.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Міжнародні валютно-фінансові відносини.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Міжнародні кредитні відносини та фінансові організації.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Міжнародна економічна інтеграція (МЕІ).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Місце України у міжнародних економічних відносинах.</a:t>
            </a:r>
            <a:endParaRPr lang="uk-UA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4669281"/>
            <a:ext cx="5040560" cy="2188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756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475656" y="332656"/>
            <a:ext cx="2592288" cy="100811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0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Рекомендована література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257514" y="84683"/>
            <a:ext cx="4824536" cy="4206508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результаті вивчення дисципліни студент повинен: знати: основні форми міжнародних економічних відносин; методи аналізу політикоправового, економічного, соціально-культурного середовища та інфраструктури міжнародної економічної діяльності; механізми та інструменти зовнішньоекономічної політики держави, основні характеристики міжнародної економічної інтеграції та глобалізації, основні проблеми розвитку зовнішньоекономічних зв’язків України; вміти: використовувати набуті теоретичні знання для самостійного аналізу світогосподарських процесів; визначати показники обсягів, динаміки, результативності та ефективності міжнародних торговельних, інвестиційних, валютно-фінансових відносин на різних рівнях господарювання.</a:t>
            </a:r>
            <a:endParaRPr lang="uk-UA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15698" y="1484784"/>
            <a:ext cx="3096344" cy="5112568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Рекомендована </a:t>
            </a:r>
            <a:r>
              <a:rPr lang="ru-RU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література </a:t>
            </a:r>
            <a: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ru-RU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Міжнародні економічні відносини. Навч. посібник. Одеса “ТОВ.ПЛУТОН”, 2016. 352 с. </a:t>
            </a:r>
            <a:endParaRPr lang="ru-RU" sz="1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ru-RU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Міжнародні економічні відносини: Навч. посіб. — 9-те вид., стер. Рекомендовано МОН / Козик В.В., Панкова Л.А. К. 2013. 469 с</a:t>
            </a:r>
            <a: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just"/>
            <a: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ru-RU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Білоцерківець В.В., Завгородня О.О., Лебедєва В.К. та ін. Міжнародна економіка: [підручник]/ За ред. А.О. Задої, В.М. Тарасевича – К.: Центр учбової літератури, 2012. – 416с. </a:t>
            </a:r>
            <a:endParaRPr lang="ru-RU" sz="1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</a:t>
            </a:r>
            <a:r>
              <a:rPr lang="ru-RU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Галушко В.П., Хулєнбрук Г.В., Артиш В.І., Данілочкіна О.В., Ковтун О.А. 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4352965"/>
            <a:ext cx="3907532" cy="247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726921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161</TotalTime>
  <Words>341</Words>
  <Application>Microsoft Office PowerPoint</Application>
  <PresentationFormat>Экран (4:3)</PresentationFormat>
  <Paragraphs>21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Century Gothic</vt:lpstr>
      <vt:lpstr>Wingdings 3</vt:lpstr>
      <vt:lpstr>Легкий дым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Силабус навчальної дисципліни «Зовнішньоекономічна діяльність»</dc:title>
  <dc:creator>User</dc:creator>
  <cp:lastModifiedBy>User</cp:lastModifiedBy>
  <cp:revision>21</cp:revision>
  <dcterms:created xsi:type="dcterms:W3CDTF">2024-04-15T18:54:48Z</dcterms:created>
  <dcterms:modified xsi:type="dcterms:W3CDTF">2024-05-12T17:38:47Z</dcterms:modified>
</cp:coreProperties>
</file>