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939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28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3576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5916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9949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8969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3334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906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311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414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915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27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3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19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262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1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51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18F54-D5E9-442D-AA9E-F039EBA73E27}" type="datetimeFigureOut">
              <a:rPr lang="uk-UA" smtClean="0"/>
              <a:t>12.05.2024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3729-7F57-47C7-8AF9-0A8A6A1B24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2030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2273145"/>
            <a:ext cx="9905998" cy="222628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Фінансовий аналіз</a:t>
            </a:r>
            <a:endParaRPr lang="uk-UA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6765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3771" y="0"/>
            <a:ext cx="109002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 smtClean="0"/>
              <a:t>	</a:t>
            </a:r>
            <a:r>
              <a:rPr lang="uk-UA" sz="3200" dirty="0" smtClean="0">
                <a:solidFill>
                  <a:schemeClr val="bg1"/>
                </a:solidFill>
              </a:rPr>
              <a:t>	</a:t>
            </a:r>
            <a:r>
              <a:rPr lang="uk-UA" sz="4000" dirty="0">
                <a:solidFill>
                  <a:schemeClr val="bg1"/>
                </a:solidFill>
              </a:rPr>
              <a:t> Метою вивчення дисципліни «Фінансовий аналіз» є формування знань з теорії та практики фінансового аналізу, засвоєння методологічних основ проведення фінансового аналізу, вивчення його сутності та організації, методів та показників, формування практичних навиків проведення фінансового аналізу</a:t>
            </a:r>
          </a:p>
        </p:txBody>
      </p:sp>
    </p:spTree>
    <p:extLst>
      <p:ext uri="{BB962C8B-B14F-4D97-AF65-F5344CB8AC3E}">
        <p14:creationId xmlns:p14="http://schemas.microsoft.com/office/powerpoint/2010/main" val="412521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"/>
            <a:ext cx="110308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Тема 1. Значення і теоретичні основи фінансового аналізу.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2. Інформаційне забезпечення фінансового аналізу.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3. Аналіз майна підприємства.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4. Аналіз оборотних активів.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5. Аналіз джерел формування капіталу підприємства.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6. Аналіз грошових потоків.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7. Аналіз ліквідності і платоспроможності підприємства. </a:t>
            </a:r>
            <a:endParaRPr lang="uk-UA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71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5715" y="783770"/>
            <a:ext cx="110889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>
                <a:solidFill>
                  <a:schemeClr val="bg1"/>
                </a:solidFill>
              </a:rPr>
              <a:t>Тема 8. Аналіз фінансової стійкості підприємства.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9. Аналіз кредитоспроможності підприємства. Тема 10. Аналіз ділової активності підприємства.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11. Аналіз прибутковості та рентабельності підприємства. </a:t>
            </a:r>
            <a:endParaRPr lang="uk-UA" sz="3600" dirty="0" smtClean="0">
              <a:solidFill>
                <a:schemeClr val="bg1"/>
              </a:solidFill>
            </a:endParaRPr>
          </a:p>
          <a:p>
            <a:r>
              <a:rPr lang="uk-UA" sz="3600" dirty="0" smtClean="0">
                <a:solidFill>
                  <a:schemeClr val="bg1"/>
                </a:solidFill>
              </a:rPr>
              <a:t>Тема </a:t>
            </a:r>
            <a:r>
              <a:rPr lang="uk-UA" sz="3600" dirty="0">
                <a:solidFill>
                  <a:schemeClr val="bg1"/>
                </a:solidFill>
              </a:rPr>
              <a:t>12. Аналіз інвестиційної діяльності підприємства. Тема 13. Комплексне оцінювання фінансового стану підприємства</a:t>
            </a:r>
          </a:p>
        </p:txBody>
      </p:sp>
    </p:spTree>
    <p:extLst>
      <p:ext uri="{BB962C8B-B14F-4D97-AF65-F5344CB8AC3E}">
        <p14:creationId xmlns:p14="http://schemas.microsoft.com/office/powerpoint/2010/main" val="2652478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132043"/>
              </p:ext>
            </p:extLst>
          </p:nvPr>
        </p:nvGraphicFramePr>
        <p:xfrm>
          <a:off x="2032000" y="719666"/>
          <a:ext cx="8824686" cy="46939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41562">
                  <a:extLst>
                    <a:ext uri="{9D8B030D-6E8A-4147-A177-3AD203B41FA5}">
                      <a16:colId xmlns:a16="http://schemas.microsoft.com/office/drawing/2014/main" val="1044808755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321332393"/>
                    </a:ext>
                  </a:extLst>
                </a:gridCol>
                <a:gridCol w="2941562">
                  <a:extLst>
                    <a:ext uri="{9D8B030D-6E8A-4147-A177-3AD203B41FA5}">
                      <a16:colId xmlns:a16="http://schemas.microsoft.com/office/drawing/2014/main" val="2780152739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uk-UA" sz="4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Формат </a:t>
                      </a:r>
                    </a:p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та обсяг курсу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Вид занять 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bg1"/>
                          </a:solidFill>
                        </a:rPr>
                        <a:t>Кількість годин</a:t>
                      </a:r>
                      <a:endParaRPr lang="uk-UA" sz="4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2257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Лекції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30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3298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Семінарські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63318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Практичні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34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1897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Лабораторні 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34202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Самостійна робота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dirty="0" smtClean="0">
                          <a:solidFill>
                            <a:schemeClr val="bg1"/>
                          </a:solidFill>
                        </a:rPr>
                        <a:t>56</a:t>
                      </a:r>
                      <a:endParaRPr lang="uk-UA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20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649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45</TotalTime>
  <Words>126</Words>
  <Application>Microsoft Office PowerPoint</Application>
  <PresentationFormat>Широкоэкранный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Контур</vt:lpstr>
      <vt:lpstr>Фінансовий аналіз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ФІНАНСИ ПІДПРИЄМСТВА</dc:title>
  <dc:creator>User</dc:creator>
  <cp:lastModifiedBy>User</cp:lastModifiedBy>
  <cp:revision>8</cp:revision>
  <dcterms:created xsi:type="dcterms:W3CDTF">2024-04-15T16:58:38Z</dcterms:created>
  <dcterms:modified xsi:type="dcterms:W3CDTF">2024-05-12T17:15:58Z</dcterms:modified>
</cp:coreProperties>
</file>