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391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2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357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916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9949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8969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333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5906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311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414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915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27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93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19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262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1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51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2030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273145"/>
            <a:ext cx="9905998" cy="222628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Фінансовий менеджмент</a:t>
            </a:r>
            <a:endParaRPr lang="uk-UA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423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3771" y="0"/>
            <a:ext cx="10900229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/>
              <a:t>	</a:t>
            </a:r>
            <a:r>
              <a:rPr lang="uk-UA" sz="3000" dirty="0" smtClean="0">
                <a:solidFill>
                  <a:schemeClr val="bg1"/>
                </a:solidFill>
              </a:rPr>
              <a:t>	</a:t>
            </a:r>
            <a:r>
              <a:rPr lang="uk-UA" sz="3000" dirty="0">
                <a:solidFill>
                  <a:schemeClr val="bg1"/>
                </a:solidFill>
              </a:rPr>
              <a:t>Предметом вивчення дисципліни «Фінансовий менеджмент» є економічні відносини, що виникають у процесі управління фінансами підприємств. </a:t>
            </a:r>
            <a:endParaRPr lang="uk-UA" sz="3000" dirty="0" smtClean="0">
              <a:solidFill>
                <a:schemeClr val="bg1"/>
              </a:solidFill>
            </a:endParaRPr>
          </a:p>
          <a:p>
            <a:pPr algn="just"/>
            <a:r>
              <a:rPr lang="uk-UA" sz="3000" dirty="0">
                <a:solidFill>
                  <a:schemeClr val="bg1"/>
                </a:solidFill>
              </a:rPr>
              <a:t>	</a:t>
            </a:r>
            <a:r>
              <a:rPr lang="uk-UA" sz="3000" dirty="0" smtClean="0">
                <a:solidFill>
                  <a:schemeClr val="bg1"/>
                </a:solidFill>
              </a:rPr>
              <a:t>	Вивчення </a:t>
            </a:r>
            <a:r>
              <a:rPr lang="uk-UA" sz="3000" dirty="0">
                <a:solidFill>
                  <a:schemeClr val="bg1"/>
                </a:solidFill>
              </a:rPr>
              <a:t>дисципліни «Фінансовий менеджмент» полягає у вивченні теоретичних та організаційних основ фінансового менеджменту; набутті знань і практичних навичок з управління грошовими потоками, капіталом, прибутком та активами підприємства; засвоєнні методики визначення ціни (вартості) капіталу та з’ясування способів оптимізації його структури; вивченні методів оцінки фінансового стану підприємства, його потреби у фінансових коштах; методів внутрішнього фінансового прогнозування і планування, управління фінансовими ризиками; застосування фінансових інструментів антикризового управління підприємствами</a:t>
            </a:r>
          </a:p>
        </p:txBody>
      </p:sp>
    </p:spTree>
    <p:extLst>
      <p:ext uri="{BB962C8B-B14F-4D97-AF65-F5344CB8AC3E}">
        <p14:creationId xmlns:p14="http://schemas.microsoft.com/office/powerpoint/2010/main" val="3386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"/>
            <a:ext cx="110308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chemeClr val="bg1"/>
                </a:solidFill>
              </a:rPr>
              <a:t>Тема 1. Теоретичні та організаційні основи фінансового менеджменту.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2. Система забезпечення фінансового менеджменту.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3. Управління грошовими потоками на підприємстві.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4</a:t>
            </a:r>
            <a:r>
              <a:rPr lang="uk-UA" sz="3600" dirty="0">
                <a:solidFill>
                  <a:schemeClr val="bg1"/>
                </a:solidFill>
              </a:rPr>
              <a:t>. Визначення вартості грошей в часі та її використання у фінансових розрахунках.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5. Управління прибутком.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6. Управління активами.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7. Вартість і оптимізація структури капіталу. </a:t>
            </a:r>
            <a:endParaRPr lang="uk-UA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4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9543" y="159657"/>
            <a:ext cx="102470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chemeClr val="bg1"/>
                </a:solidFill>
              </a:rPr>
              <a:t>Тема 8. Управління інвестиціями.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9. Управління фінансовим потенціалом підприємства.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10. Управління фінансовими ризиками.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11. Аналіз фінансових звітів.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12. Фінансове прогнозування і планування на підприємстві.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13. Антикризове фінансове управління на підприємстві.</a:t>
            </a:r>
          </a:p>
        </p:txBody>
      </p:sp>
    </p:spTree>
    <p:extLst>
      <p:ext uri="{BB962C8B-B14F-4D97-AF65-F5344CB8AC3E}">
        <p14:creationId xmlns:p14="http://schemas.microsoft.com/office/powerpoint/2010/main" val="293988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092603"/>
              </p:ext>
            </p:extLst>
          </p:nvPr>
        </p:nvGraphicFramePr>
        <p:xfrm>
          <a:off x="2032000" y="719666"/>
          <a:ext cx="8824686" cy="4693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41562">
                  <a:extLst>
                    <a:ext uri="{9D8B030D-6E8A-4147-A177-3AD203B41FA5}">
                      <a16:colId xmlns:a16="http://schemas.microsoft.com/office/drawing/2014/main" val="1044808755"/>
                    </a:ext>
                  </a:extLst>
                </a:gridCol>
                <a:gridCol w="2941562">
                  <a:extLst>
                    <a:ext uri="{9D8B030D-6E8A-4147-A177-3AD203B41FA5}">
                      <a16:colId xmlns:a16="http://schemas.microsoft.com/office/drawing/2014/main" val="321332393"/>
                    </a:ext>
                  </a:extLst>
                </a:gridCol>
                <a:gridCol w="2941562">
                  <a:extLst>
                    <a:ext uri="{9D8B030D-6E8A-4147-A177-3AD203B41FA5}">
                      <a16:colId xmlns:a16="http://schemas.microsoft.com/office/drawing/2014/main" val="2780152739"/>
                    </a:ext>
                  </a:extLst>
                </a:gridCol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endParaRPr lang="uk-UA" sz="4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uk-UA" sz="4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Формат </a:t>
                      </a:r>
                    </a:p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та обсяг курсу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Вид занять 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Кількість годин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2257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Лекції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42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3298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Семінарські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6331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Практичні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1897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Лабораторні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3420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Самостійна робота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smtClean="0">
                          <a:solidFill>
                            <a:schemeClr val="bg1"/>
                          </a:solidFill>
                        </a:rPr>
                        <a:t>46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20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54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29</TotalTime>
  <Words>131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Контур</vt:lpstr>
      <vt:lpstr>Фінансовий 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ФІНАНСИ ПІДПРИЄМСТВА</dc:title>
  <dc:creator>User</dc:creator>
  <cp:lastModifiedBy>User</cp:lastModifiedBy>
  <cp:revision>6</cp:revision>
  <dcterms:created xsi:type="dcterms:W3CDTF">2024-04-15T16:58:38Z</dcterms:created>
  <dcterms:modified xsi:type="dcterms:W3CDTF">2024-05-12T17:14:01Z</dcterms:modified>
</cp:coreProperties>
</file>