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9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2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57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91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9949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969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333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906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311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14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91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27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3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19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262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1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51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03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273146"/>
            <a:ext cx="9905998" cy="147857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ФІНАНСИ ПІДПРИЄМСТВА</a:t>
            </a:r>
            <a:endParaRPr lang="uk-UA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50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3771" y="0"/>
            <a:ext cx="1090022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	</a:t>
            </a:r>
            <a:r>
              <a:rPr lang="uk-UA" sz="3200" dirty="0" smtClean="0">
                <a:solidFill>
                  <a:schemeClr val="bg1"/>
                </a:solidFill>
              </a:rPr>
              <a:t>	Вивчення </a:t>
            </a:r>
            <a:r>
              <a:rPr lang="uk-UA" sz="3200" dirty="0">
                <a:solidFill>
                  <a:schemeClr val="bg1"/>
                </a:solidFill>
              </a:rPr>
              <a:t>дисципліни “Фінанси підприємства” формує систему базових знань з теорії та практики фінансових відносин суб’єктів господарювання, фінансових ресурсів, фінансового планування та організації фінансової діяльності підприємств. </a:t>
            </a:r>
            <a:endParaRPr lang="uk-UA" sz="3200" dirty="0" smtClean="0">
              <a:solidFill>
                <a:schemeClr val="bg1"/>
              </a:solidFill>
            </a:endParaRPr>
          </a:p>
          <a:p>
            <a:pPr algn="just"/>
            <a:r>
              <a:rPr lang="uk-UA" sz="3200" dirty="0">
                <a:solidFill>
                  <a:schemeClr val="bg1"/>
                </a:solidFill>
              </a:rPr>
              <a:t>	</a:t>
            </a:r>
            <a:r>
              <a:rPr lang="uk-UA" sz="3200" dirty="0" smtClean="0">
                <a:solidFill>
                  <a:schemeClr val="bg1"/>
                </a:solidFill>
              </a:rPr>
              <a:t>	У </a:t>
            </a:r>
            <a:r>
              <a:rPr lang="uk-UA" sz="3200" dirty="0">
                <a:solidFill>
                  <a:schemeClr val="bg1"/>
                </a:solidFill>
              </a:rPr>
              <a:t>результаті вивчення даного курсу студенти одержать загальне представлення про організацію діяльності щодо оборотних активів підприємства, випуску цінних паперів; кредитування і розрахунки; аналіз показників фінансових результатів і рентабельності, фінансового стану підприємства; розподіл і використання прибутку; фінансування поточної діяльності підприємства; планування податків</a:t>
            </a:r>
          </a:p>
        </p:txBody>
      </p:sp>
    </p:spTree>
    <p:extLst>
      <p:ext uri="{BB962C8B-B14F-4D97-AF65-F5344CB8AC3E}">
        <p14:creationId xmlns:p14="http://schemas.microsoft.com/office/powerpoint/2010/main" val="307631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"/>
            <a:ext cx="1103085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Тема 1. Основи організації фінансів підприємств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2. Фінансові ресурси підприємств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3. Формування капіталу підприємства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4. Фінансові аспекти формування та використання необоротних активів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5. Капітальні інвестиції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6. Оборотні активи підприємства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7. Джерела формування оборотних активів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8. Організація грошових розрахунків підприємств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9. Організація безготівкових розрахунків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>
                <a:solidFill>
                  <a:schemeClr val="bg1"/>
                </a:solidFill>
              </a:rPr>
              <a:t>Тема 10. Доходи та витрати підприємства </a:t>
            </a:r>
          </a:p>
          <a:p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78281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57" y="0"/>
            <a:ext cx="113501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11. Фінансові результати діяльності підприємства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12. Податки та податкова система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13. Оподаткування підприємств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14. Місцеві податки та збори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15</a:t>
            </a:r>
            <a:r>
              <a:rPr lang="uk-UA" sz="3600" dirty="0">
                <a:solidFill>
                  <a:schemeClr val="bg1"/>
                </a:solidFill>
              </a:rPr>
              <a:t>. Кредитування підприємств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16. Фінансове планування на підприємствах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17. Оцінювання фінансового стану підприємства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18. Ліквідність та платоспроможність підприємства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19. Фінансова санація підприємства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20. Банкрутство підприємств</a:t>
            </a:r>
          </a:p>
        </p:txBody>
      </p:sp>
    </p:spTree>
    <p:extLst>
      <p:ext uri="{BB962C8B-B14F-4D97-AF65-F5344CB8AC3E}">
        <p14:creationId xmlns:p14="http://schemas.microsoft.com/office/powerpoint/2010/main" val="3757734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87270"/>
              </p:ext>
            </p:extLst>
          </p:nvPr>
        </p:nvGraphicFramePr>
        <p:xfrm>
          <a:off x="2032000" y="719666"/>
          <a:ext cx="8824686" cy="4693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41562">
                  <a:extLst>
                    <a:ext uri="{9D8B030D-6E8A-4147-A177-3AD203B41FA5}">
                      <a16:colId xmlns:a16="http://schemas.microsoft.com/office/drawing/2014/main" val="1044808755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321332393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2780152739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Формат </a:t>
                      </a: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та обсяг курсу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Вид занять 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Кількість годин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257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Лекції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3298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Семінарські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6331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Практичні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1897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Лабораторні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342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Самостійна робота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20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59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29</TotalTime>
  <Words>151</Words>
  <Application>Microsoft Office PowerPoint</Application>
  <PresentationFormat>Широкоэкранный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Контур</vt:lpstr>
      <vt:lpstr>ФІНАНСИ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ФІНАНСИ ПІДПРИЄМСТВА</dc:title>
  <dc:creator>User</dc:creator>
  <cp:lastModifiedBy>User</cp:lastModifiedBy>
  <cp:revision>6</cp:revision>
  <dcterms:created xsi:type="dcterms:W3CDTF">2024-04-15T16:58:38Z</dcterms:created>
  <dcterms:modified xsi:type="dcterms:W3CDTF">2024-05-12T17:25:03Z</dcterms:modified>
</cp:coreProperties>
</file>