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3" r:id="rId5"/>
    <p:sldId id="272" r:id="rId6"/>
    <p:sldId id="271" r:id="rId7"/>
    <p:sldId id="279" r:id="rId8"/>
    <p:sldId id="282" r:id="rId9"/>
    <p:sldId id="281" r:id="rId10"/>
    <p:sldId id="280" r:id="rId11"/>
    <p:sldId id="276" r:id="rId12"/>
    <p:sldId id="275" r:id="rId13"/>
    <p:sldId id="27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871A24-5FD6-41DD-AC2B-5CDF395B1DB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15F20B-314B-4070-A8B8-7E1C3809A3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chemeClr val="bg2">
                    <a:lumMod val="25000"/>
                  </a:schemeClr>
                </a:solidFill>
              </a:rPr>
              <a:t>Мовленнєвий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4400" b="1" dirty="0" err="1">
                <a:solidFill>
                  <a:schemeClr val="bg2">
                    <a:lumMod val="25000"/>
                  </a:schemeClr>
                </a:solidFill>
              </a:rPr>
              <a:t>етикет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bg2">
                    <a:lumMod val="25000"/>
                  </a:schemeClr>
                </a:solidFill>
              </a:rPr>
              <a:t>студентів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ru-RU" sz="4400" b="1" dirty="0" err="1" smtClean="0">
                <a:solidFill>
                  <a:schemeClr val="bg2">
                    <a:lumMod val="25000"/>
                  </a:schemeClr>
                </a:solidFill>
              </a:rPr>
              <a:t>культурне</a:t>
            </a:r>
            <a:endParaRPr lang="ru-RU" sz="4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4400" b="1" dirty="0" err="1" smtClean="0">
                <a:solidFill>
                  <a:schemeClr val="bg2">
                    <a:lumMod val="25000"/>
                  </a:schemeClr>
                </a:solidFill>
              </a:rPr>
              <a:t>обличчя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ru-RU" sz="4400" b="1" dirty="0" err="1" smtClean="0">
                <a:solidFill>
                  <a:schemeClr val="bg2">
                    <a:lumMod val="25000"/>
                  </a:schemeClr>
                </a:solidFill>
              </a:rPr>
              <a:t>нації</a:t>
            </a:r>
            <a:endParaRPr lang="uk-UA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4306"/>
            <a:ext cx="8496944" cy="42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32240" y="1347886"/>
            <a:ext cx="2160240" cy="88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404665"/>
            <a:ext cx="2160240" cy="9432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32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8992" cy="662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66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33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" y="5315"/>
            <a:ext cx="9145686" cy="679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71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езультат пошуку зображень за запитом &quot;gif бабочки&quot;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39552"/>
            <a:ext cx="9721080" cy="97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6809" y="258607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4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89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036496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74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" y="0"/>
            <a:ext cx="911459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25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98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6" cy="684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57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301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292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916"/>
            <a:ext cx="8928992" cy="663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26122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</TotalTime>
  <Words>11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</dc:creator>
  <cp:lastModifiedBy>Tanya</cp:lastModifiedBy>
  <cp:revision>11</cp:revision>
  <dcterms:created xsi:type="dcterms:W3CDTF">2018-02-17T17:06:25Z</dcterms:created>
  <dcterms:modified xsi:type="dcterms:W3CDTF">2023-05-08T17:07:12Z</dcterms:modified>
</cp:coreProperties>
</file>