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6" r:id="rId25"/>
    <p:sldId id="279" r:id="rId26"/>
    <p:sldId id="285" r:id="rId27"/>
    <p:sldId id="281" r:id="rId28"/>
    <p:sldId id="280" r:id="rId29"/>
    <p:sldId id="282" r:id="rId30"/>
    <p:sldId id="283" r:id="rId31"/>
    <p:sldId id="287" r:id="rId32"/>
    <p:sldId id="288" r:id="rId33"/>
    <p:sldId id="284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FF6600"/>
    <a:srgbClr val="FF99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2" autoAdjust="0"/>
  </p:normalViewPr>
  <p:slideViewPr>
    <p:cSldViewPr>
      <p:cViewPr>
        <p:scale>
          <a:sx n="70" d="100"/>
          <a:sy n="70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87BE-4BF5-4D14-B006-3B2A8E0B3DCB}" type="datetimeFigureOut">
              <a:rPr lang="uk-UA" smtClean="0"/>
              <a:t>28.03.2023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CCDF0-3837-40F3-B8C4-F37516AEC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59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CCDF0-3837-40F3-B8C4-F37516AEC7A5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16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Педагогічне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вигорання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як </a:t>
            </a: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психологічний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феномен</a:t>
            </a:r>
            <a:endParaRPr lang="uk-UA" sz="6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G:\ВИГОРАННЯ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468687"/>
            <a:ext cx="5472609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G:\ВИГОРАННЯ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" y="764704"/>
            <a:ext cx="9233674" cy="52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вигорання за Робертсом:</a:t>
            </a:r>
            <a:endParaRPr lang="uk-U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G:\ВИГОРАНН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8640960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G:\ВИГОРАННЯ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" y="188640"/>
            <a:ext cx="9064488" cy="60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G:\ВИГОРАННЯ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3729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G:\ВИГОРАННЯ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6644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G:\ВИГОРАННЯ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3" y="1052736"/>
            <a:ext cx="821854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G:\ВИГОРАННЯ\14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22948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G:\ВИГОРАННЯ\Без названия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5455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G:\ВИГОРАННЯ\1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44816" cy="4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G:\ВИГОРАННЯ\Без названия (15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6" y="461222"/>
            <a:ext cx="8607513" cy="57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r>
              <a:rPr lang="uk-UA" sz="3600" dirty="0"/>
              <a:t>«інформаційний невроз</a:t>
            </a:r>
            <a:r>
              <a:rPr lang="uk-UA" sz="3600" dirty="0" smtClean="0"/>
              <a:t>»</a:t>
            </a:r>
          </a:p>
          <a:p>
            <a:r>
              <a:rPr lang="uk-UA" sz="3600" dirty="0"/>
              <a:t>«ерозія людської душі»</a:t>
            </a:r>
          </a:p>
          <a:p>
            <a:r>
              <a:rPr lang="uk-UA" sz="3600" dirty="0"/>
              <a:t> «хвороба нашого часу»</a:t>
            </a:r>
          </a:p>
          <a:p>
            <a:r>
              <a:rPr lang="uk-UA" sz="3600" dirty="0"/>
              <a:t>«Чума XXI століття»</a:t>
            </a:r>
          </a:p>
          <a:p>
            <a:r>
              <a:rPr lang="uk-UA" sz="3600" dirty="0"/>
              <a:t> «інфаркт душі»</a:t>
            </a:r>
          </a:p>
          <a:p>
            <a:pPr marL="0" indent="0">
              <a:buNone/>
            </a:pPr>
            <a:endParaRPr lang="uk-UA" sz="3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23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Профілактика та корекція педагогічного вигорання</a:t>
            </a:r>
            <a:endParaRPr lang="uk-U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User\Downloads\emotsii-v-tekste-kak-pere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1177"/>
            <a:ext cx="7560840" cy="48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G:\ВИГОРАННЯ\дере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8314"/>
            <a:ext cx="8352928" cy="57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User\Downloads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280920" cy="59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C:\Users\User\Download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6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C:\Users\User\Downloads\e6393a4c7ba5b8f902bf342eaf6a3e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" y="116633"/>
            <a:ext cx="9145015" cy="64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C:\Users\User\Downloads\vUXhUHRn9RuscJ6UN9Z6dBKCn228IKk1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C:\Users\User\Downloads\bcbcd435452ed85941bbaa42b70d0a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39" y="0"/>
            <a:ext cx="5265439" cy="68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C:\Users\User\Downloads\72136ec662a9a3892c734d27a1bd733d-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C:\Users\User\Downloads\55cc786fca45bw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C:\Users\User\Download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1" y="578174"/>
            <a:ext cx="8724407" cy="58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ownloads\20200510w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113"/>
            <a:ext cx="8208912" cy="23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ИГОРАННЯ\1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0" y="2408704"/>
            <a:ext cx="7776864" cy="44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Формула дії «надзвичайної» людини, яка приречена на успіх</a:t>
            </a:r>
            <a:endParaRPr lang="uk-UA" dirty="0"/>
          </a:p>
        </p:txBody>
      </p:sp>
      <p:pic>
        <p:nvPicPr>
          <p:cNvPr id="27650" name="Picture 2" descr="C:\Users\User\Downloads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185"/>
            <a:ext cx="4860032" cy="50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thumb-8f38u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6" r="17584" b="279"/>
          <a:stretch/>
        </p:blipFill>
        <p:spPr bwMode="auto">
          <a:xfrm>
            <a:off x="3851920" y="1766185"/>
            <a:ext cx="5868000" cy="50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13285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50895" y="30334"/>
            <a:ext cx="7560840" cy="6872326"/>
          </a:xfrm>
          <a:prstGeom prst="triangle">
            <a:avLst/>
          </a:prstGeom>
          <a:scene3d>
            <a:camera prst="orthographicFront">
              <a:rot lat="21299999" lon="0" rev="10799999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779732" y="4858206"/>
            <a:ext cx="1503167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ВОЛЬОВЕ </a:t>
            </a:r>
          </a:p>
          <a:p>
            <a:pPr algn="ctr"/>
            <a:r>
              <a:rPr lang="uk-UA" b="1" dirty="0" smtClean="0"/>
              <a:t>ЗУСИЛЛЯ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83459" y="3789040"/>
            <a:ext cx="270039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</a:t>
            </a:r>
            <a:r>
              <a:rPr lang="en-US" b="1" dirty="0" smtClean="0"/>
              <a:t>’</a:t>
            </a:r>
            <a:r>
              <a:rPr lang="uk-UA" b="1" dirty="0" smtClean="0"/>
              <a:t>ЯЗОВИЙ </a:t>
            </a:r>
          </a:p>
          <a:p>
            <a:pPr algn="ctr"/>
            <a:r>
              <a:rPr lang="uk-UA" b="1" dirty="0" smtClean="0"/>
              <a:t>КОРСЕТ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89439" y="2718589"/>
            <a:ext cx="388843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ГАРНИЙ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НАСТРІЙ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1532172"/>
            <a:ext cx="51125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ВІРА</a:t>
            </a:r>
          </a:p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260648"/>
            <a:ext cx="64087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РЕЗУЛЬТАТ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4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Тест: Ваш психологічний стан</a:t>
            </a:r>
            <a:endParaRPr lang="uk-UA" dirty="0"/>
          </a:p>
        </p:txBody>
      </p:sp>
      <p:pic>
        <p:nvPicPr>
          <p:cNvPr id="4098" name="Picture 2" descr="G:\ВИГОРАННЯ\до вигорання\2.психологічний с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798"/>
            <a:ext cx="9144000" cy="53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9846"/>
            <a:ext cx="8229600" cy="1252728"/>
          </a:xfrm>
        </p:spPr>
        <p:txBody>
          <a:bodyPr/>
          <a:lstStyle/>
          <a:p>
            <a:r>
              <a:rPr lang="uk-UA" dirty="0" smtClean="0"/>
              <a:t>Тест: Що у вас на душі</a:t>
            </a:r>
            <a:endParaRPr lang="uk-UA" dirty="0"/>
          </a:p>
        </p:txBody>
      </p:sp>
      <p:pic>
        <p:nvPicPr>
          <p:cNvPr id="1026" name="Picture 2" descr="G:\ВИГОРАННЯ\до вигорання\1.до тесту Що у вас на душ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309"/>
            <a:ext cx="9144000" cy="58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Тест: Ваш душевний стан</a:t>
            </a:r>
            <a:endParaRPr lang="uk-UA" dirty="0"/>
          </a:p>
        </p:txBody>
      </p:sp>
      <p:pic>
        <p:nvPicPr>
          <p:cNvPr id="5122" name="Picture 2" descr="G:\ВИГОРАННЯ\до вигорання\2. душевний с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497"/>
            <a:ext cx="9144000" cy="55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uk-UA" dirty="0" smtClean="0"/>
              <a:t>Тест: Ваш емоційний стан</a:t>
            </a:r>
            <a:endParaRPr lang="uk-UA" dirty="0"/>
          </a:p>
        </p:txBody>
      </p:sp>
      <p:pic>
        <p:nvPicPr>
          <p:cNvPr id="6146" name="Picture 2" descr="G:\ВИГОРАННЯ\до вигорання\4. емоційний с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0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uk-UA" dirty="0" smtClean="0"/>
              <a:t>Тест: Стрес і особистість</a:t>
            </a:r>
            <a:endParaRPr lang="uk-UA" dirty="0"/>
          </a:p>
        </p:txBody>
      </p:sp>
      <p:pic>
        <p:nvPicPr>
          <p:cNvPr id="7170" name="Picture 2" descr="G:\ВИГОРАННЯ\до вигорання\5. стрес і особисті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9355"/>
            <a:ext cx="8640960" cy="58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Тест: Що змінити в собі</a:t>
            </a:r>
            <a:endParaRPr lang="uk-UA" dirty="0"/>
          </a:p>
        </p:txBody>
      </p:sp>
      <p:pic>
        <p:nvPicPr>
          <p:cNvPr id="8194" name="Picture 2" descr="G:\ВИГОРАННЯ\до вигорання\4.що змінити в собі картин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2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User\Downloads\Колесо_емоцій_Плутчи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84776" cy="69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User\Downloads\smilies-2912634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390168" cy="37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G:\ВИГОРАННЯ\1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8" y="1196752"/>
            <a:ext cx="7488832" cy="53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559" y="2564904"/>
            <a:ext cx="9001000" cy="175678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любиш –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навчись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любити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робиш»</a:t>
            </a:r>
            <a:endParaRPr lang="uk-UA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1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User\Downloads\shchast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" y="188640"/>
            <a:ext cx="915244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G:\ВИГОРАННЯ\1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2869"/>
            <a:ext cx="8496944" cy="54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782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075" name="Picture 3" descr="G:\ВИГОРАНН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uk-UA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G:\ВИГОРАНН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ВИГОРАННЯ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19390" cy="33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5667" y="2907068"/>
            <a:ext cx="7408333" cy="345069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G:\ВИГОРАНН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187957" cy="30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ВИГОРАННЯ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21" y="1988840"/>
            <a:ext cx="3768201" cy="28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ВИГОРАННЯ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G:\ВИГОРАНН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9053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373</TotalTime>
  <Words>114</Words>
  <Application>Microsoft Office PowerPoint</Application>
  <PresentationFormat>Экран (4:3)</PresentationFormat>
  <Paragraphs>30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Педагогічне вигорання, як психологічний феномен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Ознаки вигорання за Робертсом: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Профілактика та корекція педагогічного вигорання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дії «надзвичайної» людини, яка приречена на успіх</vt:lpstr>
      <vt:lpstr>Презентация PowerPoint</vt:lpstr>
      <vt:lpstr>Тест: Ваш психологічний стан</vt:lpstr>
      <vt:lpstr>Тест: Що у вас на душі</vt:lpstr>
      <vt:lpstr>Тест: Ваш душевний стан</vt:lpstr>
      <vt:lpstr>Тест: Ваш емоційний стан</vt:lpstr>
      <vt:lpstr>Тест: Стрес і особистість</vt:lpstr>
      <vt:lpstr>Тест: Що змінити в собі</vt:lpstr>
      <vt:lpstr>Презентация PowerPoint</vt:lpstr>
      <vt:lpstr>Презентация PowerPoint</vt:lpstr>
      <vt:lpstr>«Не можеш робити те, що любиш – навчись любити те, що робиш»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Педагогічне вигорання, як психологічний феномен</dc:title>
  <cp:lastModifiedBy>User</cp:lastModifiedBy>
  <cp:revision>22</cp:revision>
  <dcterms:modified xsi:type="dcterms:W3CDTF">2023-03-28T11:16:59Z</dcterms:modified>
</cp:coreProperties>
</file>