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7"/>
  </p:notesMasterIdLst>
  <p:sldIdLst>
    <p:sldId id="261" r:id="rId2"/>
    <p:sldId id="262" r:id="rId3"/>
    <p:sldId id="263" r:id="rId4"/>
    <p:sldId id="264" r:id="rId5"/>
    <p:sldId id="265" r:id="rId6"/>
    <p:sldId id="267" r:id="rId7"/>
    <p:sldId id="268" r:id="rId8"/>
    <p:sldId id="269" r:id="rId9"/>
    <p:sldId id="271" r:id="rId10"/>
    <p:sldId id="273" r:id="rId11"/>
    <p:sldId id="275" r:id="rId12"/>
    <p:sldId id="276" r:id="rId13"/>
    <p:sldId id="277" r:id="rId14"/>
    <p:sldId id="278" r:id="rId15"/>
    <p:sldId id="27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71" autoAdjust="0"/>
  </p:normalViewPr>
  <p:slideViewPr>
    <p:cSldViewPr>
      <p:cViewPr varScale="1">
        <p:scale>
          <a:sx n="107" d="100"/>
          <a:sy n="107" d="100"/>
        </p:scale>
        <p:origin x="-109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0D4F6E-5210-4F63-9CED-0BDA9C1A1F1C}"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uk-UA"/>
        </a:p>
      </dgm:t>
    </dgm:pt>
    <dgm:pt modelId="{013D4C5B-B1F2-4F96-B0A1-E62413F7399C}">
      <dgm:prSet phldrT="[Текст]" custT="1"/>
      <dgm:spPr/>
      <dgm:t>
        <a:bodyPr/>
        <a:lstStyle/>
        <a:p>
          <a:r>
            <a:rPr lang="ru-RU" sz="1400" dirty="0" err="1" smtClean="0"/>
            <a:t>Трудовий</a:t>
          </a:r>
          <a:r>
            <a:rPr lang="ru-RU" sz="1400" dirty="0" smtClean="0"/>
            <a:t> </a:t>
          </a:r>
          <a:r>
            <a:rPr lang="ru-RU" sz="1400" dirty="0" err="1" smtClean="0"/>
            <a:t>договір</a:t>
          </a:r>
          <a:r>
            <a:rPr lang="ru-RU" sz="1400" dirty="0" smtClean="0"/>
            <a:t> на </a:t>
          </a:r>
          <a:r>
            <a:rPr lang="ru-RU" sz="1400" dirty="0" err="1" smtClean="0"/>
            <a:t>невизначений</a:t>
          </a:r>
          <a:r>
            <a:rPr lang="ru-RU" sz="1400" dirty="0" smtClean="0"/>
            <a:t> строк (</a:t>
          </a:r>
          <a:r>
            <a:rPr lang="ru-RU" sz="1400" dirty="0" err="1" smtClean="0"/>
            <a:t>безстроковий</a:t>
          </a:r>
          <a:r>
            <a:rPr lang="ru-RU" sz="1400" dirty="0" smtClean="0"/>
            <a:t>).</a:t>
          </a:r>
          <a:endParaRPr lang="uk-UA" sz="1400" dirty="0"/>
        </a:p>
      </dgm:t>
    </dgm:pt>
    <dgm:pt modelId="{C8C69972-3604-4BC6-B73D-F4BC6C57D009}" type="parTrans" cxnId="{1796A57D-0409-450E-9125-D7EB584D78EA}">
      <dgm:prSet/>
      <dgm:spPr/>
      <dgm:t>
        <a:bodyPr/>
        <a:lstStyle/>
        <a:p>
          <a:endParaRPr lang="uk-UA"/>
        </a:p>
      </dgm:t>
    </dgm:pt>
    <dgm:pt modelId="{A0910E92-523A-41EF-A54B-41A63A4CD94C}" type="sibTrans" cxnId="{1796A57D-0409-450E-9125-D7EB584D78EA}">
      <dgm:prSet/>
      <dgm:spPr/>
      <dgm:t>
        <a:bodyPr/>
        <a:lstStyle/>
        <a:p>
          <a:endParaRPr lang="uk-UA"/>
        </a:p>
      </dgm:t>
    </dgm:pt>
    <dgm:pt modelId="{32F28413-6740-4BE4-9AD3-1C4EF2FDB6F6}">
      <dgm:prSet phldrT="[Текст]" custT="1"/>
      <dgm:spPr/>
      <dgm:t>
        <a:bodyPr/>
        <a:lstStyle/>
        <a:p>
          <a:r>
            <a:rPr lang="ru-RU" sz="1400" dirty="0" err="1" smtClean="0"/>
            <a:t>Трудовий</a:t>
          </a:r>
          <a:r>
            <a:rPr lang="ru-RU" sz="1400" dirty="0" smtClean="0"/>
            <a:t> </a:t>
          </a:r>
          <a:r>
            <a:rPr lang="ru-RU" sz="1400" dirty="0" err="1" smtClean="0"/>
            <a:t>договір</a:t>
          </a:r>
          <a:r>
            <a:rPr lang="ru-RU" sz="1400" dirty="0" smtClean="0"/>
            <a:t> на час </a:t>
          </a:r>
          <a:r>
            <a:rPr lang="ru-RU" sz="1400" dirty="0" err="1" smtClean="0"/>
            <a:t>виконання</a:t>
          </a:r>
          <a:r>
            <a:rPr lang="ru-RU" sz="1400" dirty="0" smtClean="0"/>
            <a:t> </a:t>
          </a:r>
          <a:r>
            <a:rPr lang="ru-RU" sz="1400" dirty="0" err="1" smtClean="0"/>
            <a:t>певної</a:t>
          </a:r>
          <a:r>
            <a:rPr lang="ru-RU" sz="1400" dirty="0" smtClean="0"/>
            <a:t> </a:t>
          </a:r>
          <a:r>
            <a:rPr lang="ru-RU" sz="1400" dirty="0" err="1" smtClean="0"/>
            <a:t>роботи</a:t>
          </a:r>
          <a:r>
            <a:rPr lang="ru-RU" sz="1400" dirty="0" smtClean="0"/>
            <a:t>, </a:t>
          </a:r>
          <a:r>
            <a:rPr lang="ru-RU" sz="1400" dirty="0" err="1" smtClean="0"/>
            <a:t>його</a:t>
          </a:r>
          <a:r>
            <a:rPr lang="ru-RU" sz="1400" dirty="0" smtClean="0"/>
            <a:t> </a:t>
          </a:r>
          <a:r>
            <a:rPr lang="ru-RU" sz="1400" dirty="0" err="1" smtClean="0"/>
            <a:t>припинення</a:t>
          </a:r>
          <a:r>
            <a:rPr lang="ru-RU" sz="1400" dirty="0" smtClean="0"/>
            <a:t> </a:t>
          </a:r>
          <a:r>
            <a:rPr lang="ru-RU" sz="1400" dirty="0" err="1" smtClean="0"/>
            <a:t>пов'язане</a:t>
          </a:r>
          <a:r>
            <a:rPr lang="ru-RU" sz="1400" dirty="0" smtClean="0"/>
            <a:t> </a:t>
          </a:r>
          <a:r>
            <a:rPr lang="ru-RU" sz="1400" dirty="0" err="1" smtClean="0"/>
            <a:t>із</a:t>
          </a:r>
          <a:r>
            <a:rPr lang="ru-RU" sz="1400" dirty="0" smtClean="0"/>
            <a:t> </a:t>
          </a:r>
          <a:r>
            <a:rPr lang="ru-RU" sz="1400" dirty="0" err="1" smtClean="0"/>
            <a:t>закінченням</a:t>
          </a:r>
          <a:r>
            <a:rPr lang="ru-RU" sz="1400" dirty="0" smtClean="0"/>
            <a:t> </a:t>
          </a:r>
          <a:r>
            <a:rPr lang="ru-RU" sz="1400" dirty="0" err="1" smtClean="0"/>
            <a:t>обумовленої</a:t>
          </a:r>
          <a:r>
            <a:rPr lang="ru-RU" sz="1400" dirty="0" smtClean="0"/>
            <a:t> договором </a:t>
          </a:r>
          <a:r>
            <a:rPr lang="ru-RU" sz="1400" dirty="0" err="1" smtClean="0"/>
            <a:t>роботи</a:t>
          </a:r>
          <a:r>
            <a:rPr lang="ru-RU" sz="1400" dirty="0" smtClean="0"/>
            <a:t>. </a:t>
          </a:r>
          <a:endParaRPr lang="uk-UA" sz="1400" dirty="0"/>
        </a:p>
      </dgm:t>
    </dgm:pt>
    <dgm:pt modelId="{1157170C-F59B-49C1-B97F-3665E111B479}" type="parTrans" cxnId="{3AD8E9E3-0A1B-49C6-B502-E1DB74217288}">
      <dgm:prSet/>
      <dgm:spPr/>
      <dgm:t>
        <a:bodyPr/>
        <a:lstStyle/>
        <a:p>
          <a:endParaRPr lang="uk-UA"/>
        </a:p>
      </dgm:t>
    </dgm:pt>
    <dgm:pt modelId="{C52542E1-E6B1-4FF9-AA45-2108AB16AF47}" type="sibTrans" cxnId="{3AD8E9E3-0A1B-49C6-B502-E1DB74217288}">
      <dgm:prSet/>
      <dgm:spPr/>
      <dgm:t>
        <a:bodyPr/>
        <a:lstStyle/>
        <a:p>
          <a:endParaRPr lang="uk-UA"/>
        </a:p>
      </dgm:t>
    </dgm:pt>
    <dgm:pt modelId="{26A05912-A603-4E08-931B-2BB80919B043}">
      <dgm:prSet phldrT="[Текст]" custT="1"/>
      <dgm:spPr/>
      <dgm:t>
        <a:bodyPr/>
        <a:lstStyle/>
        <a:p>
          <a:r>
            <a:rPr lang="ru-RU" sz="1400" dirty="0" err="1" smtClean="0"/>
            <a:t>трудо</a:t>
          </a:r>
          <a:r>
            <a:rPr lang="uk-UA" sz="1400" dirty="0" smtClean="0"/>
            <a:t>вий</a:t>
          </a:r>
          <a:r>
            <a:rPr lang="ru-RU" sz="1400" dirty="0" smtClean="0"/>
            <a:t> </a:t>
          </a:r>
          <a:r>
            <a:rPr lang="ru-RU" sz="1400" dirty="0" err="1" smtClean="0"/>
            <a:t>договір</a:t>
          </a:r>
          <a:r>
            <a:rPr lang="ru-RU" sz="1400" dirty="0" smtClean="0"/>
            <a:t> на </a:t>
          </a:r>
          <a:r>
            <a:rPr lang="ru-RU" sz="1400" dirty="0" err="1" smtClean="0"/>
            <a:t>певний</a:t>
          </a:r>
          <a:r>
            <a:rPr lang="ru-RU" sz="1400" dirty="0" smtClean="0"/>
            <a:t> строк </a:t>
          </a:r>
          <a:r>
            <a:rPr lang="ru-RU" sz="1400" dirty="0" err="1" smtClean="0"/>
            <a:t>цей</a:t>
          </a:r>
          <a:r>
            <a:rPr lang="ru-RU" sz="1400" dirty="0" smtClean="0"/>
            <a:t> строк </a:t>
          </a:r>
          <a:r>
            <a:rPr lang="ru-RU" sz="1400" dirty="0" err="1" smtClean="0"/>
            <a:t>встановлюється</a:t>
          </a:r>
          <a:r>
            <a:rPr lang="ru-RU" sz="1400" dirty="0" smtClean="0"/>
            <a:t> </a:t>
          </a:r>
          <a:r>
            <a:rPr lang="ru-RU" sz="1400" dirty="0" err="1" smtClean="0"/>
            <a:t>угодою</a:t>
          </a:r>
          <a:r>
            <a:rPr lang="ru-RU" sz="1400" dirty="0" smtClean="0"/>
            <a:t> </a:t>
          </a:r>
          <a:r>
            <a:rPr lang="ru-RU" sz="1400" dirty="0" err="1" smtClean="0"/>
            <a:t>сторін</a:t>
          </a:r>
          <a:r>
            <a:rPr lang="ru-RU" sz="1400" dirty="0" smtClean="0"/>
            <a:t> і </a:t>
          </a:r>
          <a:r>
            <a:rPr lang="ru-RU" sz="1400" dirty="0" err="1" smtClean="0"/>
            <a:t>може</a:t>
          </a:r>
          <a:r>
            <a:rPr lang="ru-RU" sz="1400" dirty="0" smtClean="0"/>
            <a:t> </a:t>
          </a:r>
          <a:r>
            <a:rPr lang="ru-RU" sz="1400" dirty="0" err="1" smtClean="0"/>
            <a:t>визначатися</a:t>
          </a:r>
          <a:r>
            <a:rPr lang="ru-RU" sz="1400" dirty="0" smtClean="0"/>
            <a:t> не </a:t>
          </a:r>
          <a:r>
            <a:rPr lang="ru-RU" sz="1400" dirty="0" err="1" smtClean="0"/>
            <a:t>тільки</a:t>
          </a:r>
          <a:r>
            <a:rPr lang="ru-RU" sz="1400" dirty="0" smtClean="0"/>
            <a:t> </a:t>
          </a:r>
          <a:r>
            <a:rPr lang="ru-RU" sz="1400" dirty="0" err="1" smtClean="0"/>
            <a:t>конкретним</a:t>
          </a:r>
          <a:r>
            <a:rPr lang="ru-RU" sz="1400" dirty="0" smtClean="0"/>
            <a:t> </a:t>
          </a:r>
          <a:r>
            <a:rPr lang="ru-RU" sz="1400" dirty="0" err="1" smtClean="0"/>
            <a:t>періодом</a:t>
          </a:r>
          <a:r>
            <a:rPr lang="ru-RU" sz="1400" dirty="0" smtClean="0"/>
            <a:t>, але </a:t>
          </a:r>
          <a:r>
            <a:rPr lang="ru-RU" sz="1400" dirty="0" err="1" smtClean="0"/>
            <a:t>також</a:t>
          </a:r>
          <a:r>
            <a:rPr lang="ru-RU" sz="1400" dirty="0" smtClean="0"/>
            <a:t> і </a:t>
          </a:r>
          <a:r>
            <a:rPr lang="ru-RU" sz="1400" dirty="0" err="1" smtClean="0"/>
            <a:t>настанням</a:t>
          </a:r>
          <a:r>
            <a:rPr lang="ru-RU" sz="1400" dirty="0" smtClean="0"/>
            <a:t> </a:t>
          </a:r>
          <a:r>
            <a:rPr lang="ru-RU" sz="1400" dirty="0" err="1" smtClean="0"/>
            <a:t>певної</a:t>
          </a:r>
          <a:r>
            <a:rPr lang="ru-RU" sz="1400" dirty="0" smtClean="0"/>
            <a:t> </a:t>
          </a:r>
          <a:r>
            <a:rPr lang="ru-RU" sz="1400" dirty="0" err="1" smtClean="0"/>
            <a:t>події</a:t>
          </a:r>
          <a:r>
            <a:rPr lang="ru-RU" sz="1400" dirty="0" smtClean="0"/>
            <a:t>.</a:t>
          </a:r>
          <a:endParaRPr lang="uk-UA" sz="1400" dirty="0"/>
        </a:p>
      </dgm:t>
    </dgm:pt>
    <dgm:pt modelId="{A2D433ED-1EC4-4EFA-AE86-930F57085335}" type="parTrans" cxnId="{386EE15D-1FD9-4EF5-A16A-A92B44E38672}">
      <dgm:prSet/>
      <dgm:spPr/>
      <dgm:t>
        <a:bodyPr/>
        <a:lstStyle/>
        <a:p>
          <a:endParaRPr lang="uk-UA"/>
        </a:p>
      </dgm:t>
    </dgm:pt>
    <dgm:pt modelId="{90B845B3-F0EB-4C1F-8164-4D42A5F4F125}" type="sibTrans" cxnId="{386EE15D-1FD9-4EF5-A16A-A92B44E38672}">
      <dgm:prSet/>
      <dgm:spPr/>
      <dgm:t>
        <a:bodyPr/>
        <a:lstStyle/>
        <a:p>
          <a:endParaRPr lang="uk-UA"/>
        </a:p>
      </dgm:t>
    </dgm:pt>
    <dgm:pt modelId="{F434FC40-C781-47CA-A00E-ABE0EFECA86A}" type="pres">
      <dgm:prSet presAssocID="{610D4F6E-5210-4F63-9CED-0BDA9C1A1F1C}" presName="compositeShape" presStyleCnt="0">
        <dgm:presLayoutVars>
          <dgm:dir/>
          <dgm:resizeHandles/>
        </dgm:presLayoutVars>
      </dgm:prSet>
      <dgm:spPr/>
      <dgm:t>
        <a:bodyPr/>
        <a:lstStyle/>
        <a:p>
          <a:endParaRPr lang="uk-UA"/>
        </a:p>
      </dgm:t>
    </dgm:pt>
    <dgm:pt modelId="{2BD1A204-3F44-40E8-AC28-980CF3FF8A75}" type="pres">
      <dgm:prSet presAssocID="{610D4F6E-5210-4F63-9CED-0BDA9C1A1F1C}" presName="pyramid" presStyleLbl="node1" presStyleIdx="0" presStyleCnt="1" custLinFactNeighborX="17683" custLinFactNeighborY="40693"/>
      <dgm:spPr>
        <a:gradFill flip="none" rotWithShape="0">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16200000" scaled="1"/>
          <a:tileRect/>
        </a:gradFill>
      </dgm:spPr>
    </dgm:pt>
    <dgm:pt modelId="{7BC01E71-3542-44DD-8F03-056EB5FD4EF3}" type="pres">
      <dgm:prSet presAssocID="{610D4F6E-5210-4F63-9CED-0BDA9C1A1F1C}" presName="theList" presStyleCnt="0"/>
      <dgm:spPr/>
    </dgm:pt>
    <dgm:pt modelId="{786C43D0-B56D-4B97-AF4B-976FA3886584}" type="pres">
      <dgm:prSet presAssocID="{013D4C5B-B1F2-4F96-B0A1-E62413F7399C}" presName="aNode" presStyleLbl="fgAcc1" presStyleIdx="0" presStyleCnt="3">
        <dgm:presLayoutVars>
          <dgm:bulletEnabled val="1"/>
        </dgm:presLayoutVars>
      </dgm:prSet>
      <dgm:spPr/>
      <dgm:t>
        <a:bodyPr/>
        <a:lstStyle/>
        <a:p>
          <a:endParaRPr lang="uk-UA"/>
        </a:p>
      </dgm:t>
    </dgm:pt>
    <dgm:pt modelId="{F852E9B3-8447-47BD-8D7E-133FC3C05459}" type="pres">
      <dgm:prSet presAssocID="{013D4C5B-B1F2-4F96-B0A1-E62413F7399C}" presName="aSpace" presStyleCnt="0"/>
      <dgm:spPr/>
    </dgm:pt>
    <dgm:pt modelId="{519E3673-7647-4264-9FFB-F5EEBA1D04E3}" type="pres">
      <dgm:prSet presAssocID="{26A05912-A603-4E08-931B-2BB80919B043}" presName="aNode" presStyleLbl="fgAcc1" presStyleIdx="1" presStyleCnt="3">
        <dgm:presLayoutVars>
          <dgm:bulletEnabled val="1"/>
        </dgm:presLayoutVars>
      </dgm:prSet>
      <dgm:spPr/>
      <dgm:t>
        <a:bodyPr/>
        <a:lstStyle/>
        <a:p>
          <a:endParaRPr lang="uk-UA"/>
        </a:p>
      </dgm:t>
    </dgm:pt>
    <dgm:pt modelId="{24BAE264-93C0-43B5-8241-ED2EB64806EA}" type="pres">
      <dgm:prSet presAssocID="{26A05912-A603-4E08-931B-2BB80919B043}" presName="aSpace" presStyleCnt="0"/>
      <dgm:spPr/>
    </dgm:pt>
    <dgm:pt modelId="{78B978C6-3163-4EC8-9A0B-B6A7C5B6C544}" type="pres">
      <dgm:prSet presAssocID="{32F28413-6740-4BE4-9AD3-1C4EF2FDB6F6}" presName="aNode" presStyleLbl="fgAcc1" presStyleIdx="2" presStyleCnt="3">
        <dgm:presLayoutVars>
          <dgm:bulletEnabled val="1"/>
        </dgm:presLayoutVars>
      </dgm:prSet>
      <dgm:spPr/>
      <dgm:t>
        <a:bodyPr/>
        <a:lstStyle/>
        <a:p>
          <a:endParaRPr lang="uk-UA"/>
        </a:p>
      </dgm:t>
    </dgm:pt>
    <dgm:pt modelId="{FAC15E86-EF8D-487F-8767-B97BC9A8A9A7}" type="pres">
      <dgm:prSet presAssocID="{32F28413-6740-4BE4-9AD3-1C4EF2FDB6F6}" presName="aSpace" presStyleCnt="0"/>
      <dgm:spPr/>
    </dgm:pt>
  </dgm:ptLst>
  <dgm:cxnLst>
    <dgm:cxn modelId="{386EE15D-1FD9-4EF5-A16A-A92B44E38672}" srcId="{610D4F6E-5210-4F63-9CED-0BDA9C1A1F1C}" destId="{26A05912-A603-4E08-931B-2BB80919B043}" srcOrd="1" destOrd="0" parTransId="{A2D433ED-1EC4-4EFA-AE86-930F57085335}" sibTransId="{90B845B3-F0EB-4C1F-8164-4D42A5F4F125}"/>
    <dgm:cxn modelId="{69CBC251-8F99-443B-9D01-5B5F12EF04DE}" type="presOf" srcId="{26A05912-A603-4E08-931B-2BB80919B043}" destId="{519E3673-7647-4264-9FFB-F5EEBA1D04E3}" srcOrd="0" destOrd="0" presId="urn:microsoft.com/office/officeart/2005/8/layout/pyramid2"/>
    <dgm:cxn modelId="{49F42358-DBDF-4D57-A116-F34D9ED6D13C}" type="presOf" srcId="{610D4F6E-5210-4F63-9CED-0BDA9C1A1F1C}" destId="{F434FC40-C781-47CA-A00E-ABE0EFECA86A}" srcOrd="0" destOrd="0" presId="urn:microsoft.com/office/officeart/2005/8/layout/pyramid2"/>
    <dgm:cxn modelId="{759226BD-C393-48A5-91C0-D85D9315DCC6}" type="presOf" srcId="{32F28413-6740-4BE4-9AD3-1C4EF2FDB6F6}" destId="{78B978C6-3163-4EC8-9A0B-B6A7C5B6C544}" srcOrd="0" destOrd="0" presId="urn:microsoft.com/office/officeart/2005/8/layout/pyramid2"/>
    <dgm:cxn modelId="{1796A57D-0409-450E-9125-D7EB584D78EA}" srcId="{610D4F6E-5210-4F63-9CED-0BDA9C1A1F1C}" destId="{013D4C5B-B1F2-4F96-B0A1-E62413F7399C}" srcOrd="0" destOrd="0" parTransId="{C8C69972-3604-4BC6-B73D-F4BC6C57D009}" sibTransId="{A0910E92-523A-41EF-A54B-41A63A4CD94C}"/>
    <dgm:cxn modelId="{3AD8E9E3-0A1B-49C6-B502-E1DB74217288}" srcId="{610D4F6E-5210-4F63-9CED-0BDA9C1A1F1C}" destId="{32F28413-6740-4BE4-9AD3-1C4EF2FDB6F6}" srcOrd="2" destOrd="0" parTransId="{1157170C-F59B-49C1-B97F-3665E111B479}" sibTransId="{C52542E1-E6B1-4FF9-AA45-2108AB16AF47}"/>
    <dgm:cxn modelId="{0D023937-8C4C-48A9-8C4B-17E2EFD48B94}" type="presOf" srcId="{013D4C5B-B1F2-4F96-B0A1-E62413F7399C}" destId="{786C43D0-B56D-4B97-AF4B-976FA3886584}" srcOrd="0" destOrd="0" presId="urn:microsoft.com/office/officeart/2005/8/layout/pyramid2"/>
    <dgm:cxn modelId="{BD82FDAF-CE45-413B-A89D-A7FB6F2BC187}" type="presParOf" srcId="{F434FC40-C781-47CA-A00E-ABE0EFECA86A}" destId="{2BD1A204-3F44-40E8-AC28-980CF3FF8A75}" srcOrd="0" destOrd="0" presId="urn:microsoft.com/office/officeart/2005/8/layout/pyramid2"/>
    <dgm:cxn modelId="{E138F91C-4B02-488C-B904-1E0D39735737}" type="presParOf" srcId="{F434FC40-C781-47CA-A00E-ABE0EFECA86A}" destId="{7BC01E71-3542-44DD-8F03-056EB5FD4EF3}" srcOrd="1" destOrd="0" presId="urn:microsoft.com/office/officeart/2005/8/layout/pyramid2"/>
    <dgm:cxn modelId="{0DA6D932-B931-4A45-AAF1-40D723B708A4}" type="presParOf" srcId="{7BC01E71-3542-44DD-8F03-056EB5FD4EF3}" destId="{786C43D0-B56D-4B97-AF4B-976FA3886584}" srcOrd="0" destOrd="0" presId="urn:microsoft.com/office/officeart/2005/8/layout/pyramid2"/>
    <dgm:cxn modelId="{E7800BE5-734E-4EAF-BBC2-17C44C1CB116}" type="presParOf" srcId="{7BC01E71-3542-44DD-8F03-056EB5FD4EF3}" destId="{F852E9B3-8447-47BD-8D7E-133FC3C05459}" srcOrd="1" destOrd="0" presId="urn:microsoft.com/office/officeart/2005/8/layout/pyramid2"/>
    <dgm:cxn modelId="{CCDC06E8-67D1-4360-B09E-4BC7536678A7}" type="presParOf" srcId="{7BC01E71-3542-44DD-8F03-056EB5FD4EF3}" destId="{519E3673-7647-4264-9FFB-F5EEBA1D04E3}" srcOrd="2" destOrd="0" presId="urn:microsoft.com/office/officeart/2005/8/layout/pyramid2"/>
    <dgm:cxn modelId="{5149F1CC-7B49-49F5-836F-566FA87255EB}" type="presParOf" srcId="{7BC01E71-3542-44DD-8F03-056EB5FD4EF3}" destId="{24BAE264-93C0-43B5-8241-ED2EB64806EA}" srcOrd="3" destOrd="0" presId="urn:microsoft.com/office/officeart/2005/8/layout/pyramid2"/>
    <dgm:cxn modelId="{58188811-BAE1-44C1-820A-057153CCB7B4}" type="presParOf" srcId="{7BC01E71-3542-44DD-8F03-056EB5FD4EF3}" destId="{78B978C6-3163-4EC8-9A0B-B6A7C5B6C544}" srcOrd="4" destOrd="0" presId="urn:microsoft.com/office/officeart/2005/8/layout/pyramid2"/>
    <dgm:cxn modelId="{1350533D-A555-4535-B0B7-A6B6544ADFA5}" type="presParOf" srcId="{7BC01E71-3542-44DD-8F03-056EB5FD4EF3}" destId="{FAC15E86-EF8D-487F-8767-B97BC9A8A9A7}" srcOrd="5" destOrd="0" presId="urn:microsoft.com/office/officeart/2005/8/layout/pyramid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6F6BD51-F326-412B-8164-55C090B87C85}"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uk-UA"/>
        </a:p>
      </dgm:t>
    </dgm:pt>
    <dgm:pt modelId="{26202C31-798F-4CD3-B0EA-ADEF471A141E}">
      <dgm:prSet phldrT="[Текст]"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50000" t="50000" r="50000" b="50000"/>
          </a:path>
          <a:tileRect/>
        </a:gradFill>
      </dgm:spPr>
      <dgm:t>
        <a:bodyPr/>
        <a:lstStyle/>
        <a:p>
          <a:r>
            <a:rPr lang="uk-UA" sz="1100" b="0" i="0" u="none" dirty="0" smtClean="0">
              <a:solidFill>
                <a:schemeClr val="tx1"/>
              </a:solidFill>
            </a:rPr>
            <a:t>До загальних підстав розірвання трудового договору з ініціативи роботодавця відносяться:</a:t>
          </a:r>
          <a:endParaRPr lang="uk-UA" sz="1100" dirty="0">
            <a:solidFill>
              <a:schemeClr val="tx1"/>
            </a:solidFill>
          </a:endParaRPr>
        </a:p>
      </dgm:t>
    </dgm:pt>
    <dgm:pt modelId="{997C53AC-45AA-401B-A941-E0C8C7FC0BEF}" type="parTrans" cxnId="{1B47E27F-DF6B-42D1-A560-71F04371AF9A}">
      <dgm:prSet/>
      <dgm:spPr/>
      <dgm:t>
        <a:bodyPr/>
        <a:lstStyle/>
        <a:p>
          <a:endParaRPr lang="uk-UA"/>
        </a:p>
      </dgm:t>
    </dgm:pt>
    <dgm:pt modelId="{1BC32B2C-7D60-4060-8BDD-90B87A966EF7}" type="sibTrans" cxnId="{1B47E27F-DF6B-42D1-A560-71F04371AF9A}">
      <dgm:prSet/>
      <dgm:spPr/>
      <dgm:t>
        <a:bodyPr/>
        <a:lstStyle/>
        <a:p>
          <a:endParaRPr lang="uk-UA"/>
        </a:p>
      </dgm:t>
    </dgm:pt>
    <dgm:pt modelId="{DA279452-6C00-495F-B77B-A6A0A3338DED}">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 5 ст. 40 </a:t>
          </a:r>
          <a:r>
            <a:rPr lang="uk-UA" sz="1100" b="0" i="0" u="none" dirty="0" err="1" smtClean="0">
              <a:solidFill>
                <a:schemeClr val="bg1"/>
              </a:solidFill>
            </a:rPr>
            <a:t>КЗпП</a:t>
          </a:r>
          <a:r>
            <a:rPr lang="uk-UA" sz="1100" b="0" i="0" u="none" dirty="0" smtClean="0">
              <a:solidFill>
                <a:schemeClr val="bg1"/>
              </a:solidFill>
            </a:rPr>
            <a:t> за нез’явлення па роботу протягом більш як чотирьох місяців підряд внаслідок тимчасової непрацездатності, не враховуючи відпустки </a:t>
          </a:r>
        </a:p>
        <a:p>
          <a:r>
            <a:rPr lang="uk-UA" sz="1100" b="0" i="0" u="none" dirty="0" smtClean="0">
              <a:solidFill>
                <a:schemeClr val="bg1"/>
              </a:solidFill>
            </a:rPr>
            <a:t>по вагітності і пологах. </a:t>
          </a:r>
          <a:endParaRPr lang="uk-UA" sz="1100" dirty="0">
            <a:solidFill>
              <a:schemeClr val="bg1"/>
            </a:solidFill>
          </a:endParaRPr>
        </a:p>
      </dgm:t>
    </dgm:pt>
    <dgm:pt modelId="{D1906273-3E8A-490F-BFAD-201A5092E6F9}" type="parTrans" cxnId="{475E68C4-C194-4CF7-BAF5-C60172B04B5F}">
      <dgm:prSet/>
      <dgm:spPr/>
      <dgm:t>
        <a:bodyPr/>
        <a:lstStyle/>
        <a:p>
          <a:endParaRPr lang="uk-UA"/>
        </a:p>
      </dgm:t>
    </dgm:pt>
    <dgm:pt modelId="{14A7B9EF-AC4A-4801-86C9-C9FC5590CEB1}" type="sibTrans" cxnId="{475E68C4-C194-4CF7-BAF5-C60172B04B5F}">
      <dgm:prSet/>
      <dgm:spPr/>
      <dgm:t>
        <a:bodyPr/>
        <a:lstStyle/>
        <a:p>
          <a:endParaRPr lang="uk-UA"/>
        </a:p>
      </dgm:t>
    </dgm:pt>
    <dgm:pt modelId="{ABE72E40-2D23-44B5-9522-CAD7B4CA52D6}">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 10  ст. 40 звільнення в зв’язку із призовом або мобілізації власника - фізичної особи під час особливого періоду. </a:t>
          </a:r>
          <a:endParaRPr lang="uk-UA" sz="1100" dirty="0">
            <a:solidFill>
              <a:schemeClr val="bg1"/>
            </a:solidFill>
          </a:endParaRPr>
        </a:p>
      </dgm:t>
    </dgm:pt>
    <dgm:pt modelId="{AF294A7E-8CD3-474F-A4D0-2D9FAD8C83F4}" type="parTrans" cxnId="{0B272EBC-1D4A-4CBC-B745-1F2EF6CE5893}">
      <dgm:prSet/>
      <dgm:spPr/>
      <dgm:t>
        <a:bodyPr/>
        <a:lstStyle/>
        <a:p>
          <a:endParaRPr lang="uk-UA"/>
        </a:p>
      </dgm:t>
    </dgm:pt>
    <dgm:pt modelId="{BADDF2C2-57DC-4171-8B35-CD6F3F229B09}" type="sibTrans" cxnId="{0B272EBC-1D4A-4CBC-B745-1F2EF6CE5893}">
      <dgm:prSet/>
      <dgm:spPr/>
      <dgm:t>
        <a:bodyPr/>
        <a:lstStyle/>
        <a:p>
          <a:endParaRPr lang="uk-UA"/>
        </a:p>
      </dgm:t>
    </dgm:pt>
    <dgm:pt modelId="{9B3FAD91-B336-46FD-B404-09087FAA8DD9}">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П.7 ст. 40 Звільнення у зв'язку з появою на роботі в нетверезому стані, у стані наркотичного або токсичного сп'яніння</a:t>
          </a:r>
          <a:endParaRPr lang="uk-UA" sz="1100" dirty="0">
            <a:solidFill>
              <a:schemeClr val="bg1"/>
            </a:solidFill>
          </a:endParaRPr>
        </a:p>
      </dgm:t>
    </dgm:pt>
    <dgm:pt modelId="{40BD0E9D-6A75-4781-89BF-CB182197F43F}" type="parTrans" cxnId="{43948491-40A7-4D32-83A5-78C71FE8EA67}">
      <dgm:prSet/>
      <dgm:spPr/>
      <dgm:t>
        <a:bodyPr/>
        <a:lstStyle/>
        <a:p>
          <a:endParaRPr lang="uk-UA"/>
        </a:p>
      </dgm:t>
    </dgm:pt>
    <dgm:pt modelId="{653A6EC1-91CE-4F82-87EB-E4AFC4A39796}" type="sibTrans" cxnId="{43948491-40A7-4D32-83A5-78C71FE8EA67}">
      <dgm:prSet/>
      <dgm:spPr/>
      <dgm:t>
        <a:bodyPr/>
        <a:lstStyle/>
        <a:p>
          <a:endParaRPr lang="uk-UA"/>
        </a:p>
      </dgm:t>
    </dgm:pt>
    <dgm:pt modelId="{F37BCF29-A443-418F-82DF-76856FDE3178}">
      <dgm:prSet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 11 ст. 40 встановлення невідповідності працівника займаній посаді, на яку його прийнято, або виконуваній роботі протягом строку випробування.</a:t>
          </a:r>
        </a:p>
      </dgm:t>
    </dgm:pt>
    <dgm:pt modelId="{29CCBB47-3B65-4F60-9E37-16CC3C84C332}" type="parTrans" cxnId="{C2E622A3-CC43-47EC-8ECD-B674E47EEE11}">
      <dgm:prSet/>
      <dgm:spPr/>
      <dgm:t>
        <a:bodyPr/>
        <a:lstStyle/>
        <a:p>
          <a:endParaRPr lang="uk-UA"/>
        </a:p>
      </dgm:t>
    </dgm:pt>
    <dgm:pt modelId="{389F44F8-BC65-49D1-BEE1-66484BC98AB6}" type="sibTrans" cxnId="{C2E622A3-CC43-47EC-8ECD-B674E47EEE11}">
      <dgm:prSet/>
      <dgm:spPr/>
      <dgm:t>
        <a:bodyPr/>
        <a:lstStyle/>
        <a:p>
          <a:endParaRPr lang="uk-UA"/>
        </a:p>
      </dgm:t>
    </dgm:pt>
    <dgm:pt modelId="{B0470C57-388F-4226-A382-5EB86334A24F}">
      <dgm:prSet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П.6 ст.40 Звільнення при поновленні на роботі працівника, який раніше виконував цю роботу</a:t>
          </a:r>
          <a:endParaRPr lang="uk-UA" sz="1100" dirty="0">
            <a:solidFill>
              <a:schemeClr val="bg1"/>
            </a:solidFill>
          </a:endParaRPr>
        </a:p>
      </dgm:t>
    </dgm:pt>
    <dgm:pt modelId="{DCBB1610-68A4-4390-BC7F-FAE96FFE7624}" type="parTrans" cxnId="{7ED759C9-1D4F-4AB1-8620-98EBE8A224F5}">
      <dgm:prSet/>
      <dgm:spPr/>
      <dgm:t>
        <a:bodyPr/>
        <a:lstStyle/>
        <a:p>
          <a:endParaRPr lang="uk-UA"/>
        </a:p>
      </dgm:t>
    </dgm:pt>
    <dgm:pt modelId="{E586CCFA-83D5-4738-BBAA-B8FD64717AA4}" type="sibTrans" cxnId="{7ED759C9-1D4F-4AB1-8620-98EBE8A224F5}">
      <dgm:prSet/>
      <dgm:spPr/>
      <dgm:t>
        <a:bodyPr/>
        <a:lstStyle/>
        <a:p>
          <a:endParaRPr lang="uk-UA"/>
        </a:p>
      </dgm:t>
    </dgm:pt>
    <dgm:pt modelId="{DA354805-C39C-42EA-B231-48E303590CEB}">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П.4 ст. 40 Звільнення за прогул (у тому числі через відсутність па роботі більше трьох годин протягом робочого дня) без поважних причин </a:t>
          </a:r>
          <a:endParaRPr lang="uk-UA" sz="1100" dirty="0">
            <a:solidFill>
              <a:schemeClr val="bg1"/>
            </a:solidFill>
          </a:endParaRPr>
        </a:p>
      </dgm:t>
    </dgm:pt>
    <dgm:pt modelId="{27AF7C35-7B0A-4F5C-BA07-FF02D38C75D4}" type="parTrans" cxnId="{B8B84A0F-F2C1-45E7-B33F-D624FB5D2AF4}">
      <dgm:prSet/>
      <dgm:spPr/>
      <dgm:t>
        <a:bodyPr/>
        <a:lstStyle/>
        <a:p>
          <a:endParaRPr lang="uk-UA"/>
        </a:p>
      </dgm:t>
    </dgm:pt>
    <dgm:pt modelId="{AE415EC8-050A-4205-B2E7-5FBF5283A599}" type="sibTrans" cxnId="{B8B84A0F-F2C1-45E7-B33F-D624FB5D2AF4}">
      <dgm:prSet/>
      <dgm:spPr/>
      <dgm:t>
        <a:bodyPr/>
        <a:lstStyle/>
        <a:p>
          <a:endParaRPr lang="uk-UA"/>
        </a:p>
      </dgm:t>
    </dgm:pt>
    <dgm:pt modelId="{0958B968-A918-4F96-86CE-44BC80B7631F}">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П.2 ст. 40 Звільнення при виявленні невідповідності працівника займаній посаді або виконуваній роботі внаслідок недостатньої кваліфікації або стану здоров'я, які перешкоджають продовженню даної роботи </a:t>
          </a:r>
          <a:endParaRPr lang="uk-UA" sz="1100" dirty="0">
            <a:solidFill>
              <a:schemeClr val="bg1"/>
            </a:solidFill>
          </a:endParaRPr>
        </a:p>
      </dgm:t>
    </dgm:pt>
    <dgm:pt modelId="{10F83C5E-95FC-4C82-A231-8D3F02B4465C}" type="parTrans" cxnId="{474C6AEF-70AD-4F09-904C-2646C716DFDB}">
      <dgm:prSet/>
      <dgm:spPr/>
      <dgm:t>
        <a:bodyPr/>
        <a:lstStyle/>
        <a:p>
          <a:endParaRPr lang="uk-UA"/>
        </a:p>
      </dgm:t>
    </dgm:pt>
    <dgm:pt modelId="{DF2EE45A-B590-4E1B-841B-3A6A7F7B482F}" type="sibTrans" cxnId="{474C6AEF-70AD-4F09-904C-2646C716DFDB}">
      <dgm:prSet/>
      <dgm:spPr/>
      <dgm:t>
        <a:bodyPr/>
        <a:lstStyle/>
        <a:p>
          <a:endParaRPr lang="uk-UA"/>
        </a:p>
      </dgm:t>
    </dgm:pt>
    <dgm:pt modelId="{244EDCF1-6B7F-4F2D-B9F7-4581BDE4806B}">
      <dgm:prSet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 3 ст.40 Звільнення за систематичне невиконання працівником без поважних причин обов'язків, покладених па нього трудовим договором або правилами внутрішнього трудового розпорядку, якщо до працівника раніше застосовувалися заходи дисциплінарного чи громадського стягнення  </a:t>
          </a:r>
          <a:endParaRPr lang="uk-UA" sz="1100" b="0" i="0" u="none" dirty="0">
            <a:solidFill>
              <a:schemeClr val="bg1"/>
            </a:solidFill>
          </a:endParaRPr>
        </a:p>
      </dgm:t>
    </dgm:pt>
    <dgm:pt modelId="{43FC9E30-5040-4B6A-A225-191A56CF2C57}" type="parTrans" cxnId="{5BA0BBD3-12BD-4CB0-B1EA-A36CE079CB1A}">
      <dgm:prSet/>
      <dgm:spPr/>
      <dgm:t>
        <a:bodyPr/>
        <a:lstStyle/>
        <a:p>
          <a:endParaRPr lang="uk-UA"/>
        </a:p>
      </dgm:t>
    </dgm:pt>
    <dgm:pt modelId="{96B5F668-3B35-4745-9D77-913DCC2DAC6F}" type="sibTrans" cxnId="{5BA0BBD3-12BD-4CB0-B1EA-A36CE079CB1A}">
      <dgm:prSet/>
      <dgm:spPr/>
      <dgm:t>
        <a:bodyPr/>
        <a:lstStyle/>
        <a:p>
          <a:endParaRPr lang="uk-UA"/>
        </a:p>
      </dgm:t>
    </dgm:pt>
    <dgm:pt modelId="{EEF4D3EF-B867-4F64-A22B-7A587EF755DF}">
      <dgm:prSet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П. 1 ст. 40 Звільнення у зв'язку зі змінами в організації виробництва і праці, в тому числі ліквідації, реорганізації, банкрутства або перепрофілювання підприємства, установи, організації, скорочення чисельності або штату працівників.</a:t>
          </a:r>
          <a:endParaRPr lang="uk-UA" sz="1100" b="0" i="0" u="none" dirty="0">
            <a:solidFill>
              <a:schemeClr val="bg1"/>
            </a:solidFill>
          </a:endParaRPr>
        </a:p>
      </dgm:t>
    </dgm:pt>
    <dgm:pt modelId="{C33AFC11-111D-488D-A5EC-1EE8E6652C6E}" type="parTrans" cxnId="{7653BFDC-E7B1-49BA-BF31-3F9C349174A0}">
      <dgm:prSet/>
      <dgm:spPr/>
      <dgm:t>
        <a:bodyPr/>
        <a:lstStyle/>
        <a:p>
          <a:endParaRPr lang="uk-UA"/>
        </a:p>
      </dgm:t>
    </dgm:pt>
    <dgm:pt modelId="{9E5D7B18-3F72-454E-8271-B602498E2C02}" type="sibTrans" cxnId="{7653BFDC-E7B1-49BA-BF31-3F9C349174A0}">
      <dgm:prSet/>
      <dgm:spPr/>
      <dgm:t>
        <a:bodyPr/>
        <a:lstStyle/>
        <a:p>
          <a:endParaRPr lang="uk-UA"/>
        </a:p>
      </dgm:t>
    </dgm:pt>
    <dgm:pt modelId="{B118222C-7F36-44A7-B70E-4369620BFE7D}">
      <dgm:prSet phldrT="[Текст]" custT="1"/>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sz="1100" b="0" i="0" u="none" dirty="0" smtClean="0">
              <a:solidFill>
                <a:schemeClr val="bg1"/>
              </a:solidFill>
            </a:rPr>
            <a:t>вчинення за місцем роботи розкрадання (у тому числі дрібного) майна власника, встановленого вироком суду, що набрав законної сили, чи постановою органу, до компетенції якого входить накладення адміністративного стягнення або застосування заходів громадського впливу</a:t>
          </a:r>
          <a:endParaRPr lang="uk-UA" sz="1100" dirty="0">
            <a:solidFill>
              <a:schemeClr val="bg1"/>
            </a:solidFill>
          </a:endParaRPr>
        </a:p>
      </dgm:t>
    </dgm:pt>
    <dgm:pt modelId="{721CA891-6B2E-4ACB-A55A-1B418A8B57E9}" type="parTrans" cxnId="{05307ED1-DBD0-421D-B1A5-610A9DBBFCE5}">
      <dgm:prSet/>
      <dgm:spPr/>
      <dgm:t>
        <a:bodyPr/>
        <a:lstStyle/>
        <a:p>
          <a:endParaRPr lang="uk-UA"/>
        </a:p>
      </dgm:t>
    </dgm:pt>
    <dgm:pt modelId="{74DE9253-B7CE-46CA-96F7-41154B94BAC3}" type="sibTrans" cxnId="{05307ED1-DBD0-421D-B1A5-610A9DBBFCE5}">
      <dgm:prSet/>
      <dgm:spPr/>
      <dgm:t>
        <a:bodyPr/>
        <a:lstStyle/>
        <a:p>
          <a:endParaRPr lang="uk-UA"/>
        </a:p>
      </dgm:t>
    </dgm:pt>
    <dgm:pt modelId="{91B1B9B9-8B47-4FAB-840D-5BDCF7696D1C}" type="pres">
      <dgm:prSet presAssocID="{96F6BD51-F326-412B-8164-55C090B87C85}" presName="cycle" presStyleCnt="0">
        <dgm:presLayoutVars>
          <dgm:chMax val="1"/>
          <dgm:dir/>
          <dgm:animLvl val="ctr"/>
          <dgm:resizeHandles val="exact"/>
        </dgm:presLayoutVars>
      </dgm:prSet>
      <dgm:spPr/>
      <dgm:t>
        <a:bodyPr/>
        <a:lstStyle/>
        <a:p>
          <a:endParaRPr lang="uk-UA"/>
        </a:p>
      </dgm:t>
    </dgm:pt>
    <dgm:pt modelId="{C665A6BA-1D14-4873-A497-80143589AB9B}" type="pres">
      <dgm:prSet presAssocID="{26202C31-798F-4CD3-B0EA-ADEF471A141E}" presName="centerShape" presStyleLbl="node0" presStyleIdx="0" presStyleCnt="1" custScaleY="116035" custLinFactNeighborX="-145" custLinFactNeighborY="-21239"/>
      <dgm:spPr/>
      <dgm:t>
        <a:bodyPr/>
        <a:lstStyle/>
        <a:p>
          <a:endParaRPr lang="uk-UA"/>
        </a:p>
      </dgm:t>
    </dgm:pt>
    <dgm:pt modelId="{D7805F3A-B5BD-481E-B099-804087007412}" type="pres">
      <dgm:prSet presAssocID="{D1906273-3E8A-490F-BFAD-201A5092E6F9}" presName="parTrans" presStyleLbl="bgSibTrans2D1" presStyleIdx="0" presStyleCnt="10"/>
      <dgm:spPr/>
      <dgm:t>
        <a:bodyPr/>
        <a:lstStyle/>
        <a:p>
          <a:endParaRPr lang="uk-UA"/>
        </a:p>
      </dgm:t>
    </dgm:pt>
    <dgm:pt modelId="{D7A78804-B29D-4C4C-9BCB-8A00C44FC510}" type="pres">
      <dgm:prSet presAssocID="{DA279452-6C00-495F-B77B-A6A0A3338DED}" presName="node" presStyleLbl="node1" presStyleIdx="0" presStyleCnt="10" custScaleX="268511" custScaleY="182808" custRadScaleRad="38280" custRadScaleInc="-164169">
        <dgm:presLayoutVars>
          <dgm:bulletEnabled val="1"/>
        </dgm:presLayoutVars>
      </dgm:prSet>
      <dgm:spPr/>
      <dgm:t>
        <a:bodyPr/>
        <a:lstStyle/>
        <a:p>
          <a:endParaRPr lang="uk-UA"/>
        </a:p>
      </dgm:t>
    </dgm:pt>
    <dgm:pt modelId="{F6CCCA6A-1253-4EAD-9A75-F2CB05EC88BE}" type="pres">
      <dgm:prSet presAssocID="{721CA891-6B2E-4ACB-A55A-1B418A8B57E9}" presName="parTrans" presStyleLbl="bgSibTrans2D1" presStyleIdx="1" presStyleCnt="10"/>
      <dgm:spPr/>
      <dgm:t>
        <a:bodyPr/>
        <a:lstStyle/>
        <a:p>
          <a:endParaRPr lang="uk-UA"/>
        </a:p>
      </dgm:t>
    </dgm:pt>
    <dgm:pt modelId="{6C569692-9A0F-4144-A3D5-3D2DF6B2774A}" type="pres">
      <dgm:prSet presAssocID="{B118222C-7F36-44A7-B70E-4369620BFE7D}" presName="node" presStyleLbl="node1" presStyleIdx="1" presStyleCnt="10" custScaleX="249975" custScaleY="223725" custRadScaleRad="83020" custRadScaleInc="-17102">
        <dgm:presLayoutVars>
          <dgm:bulletEnabled val="1"/>
        </dgm:presLayoutVars>
      </dgm:prSet>
      <dgm:spPr/>
      <dgm:t>
        <a:bodyPr/>
        <a:lstStyle/>
        <a:p>
          <a:endParaRPr lang="uk-UA"/>
        </a:p>
      </dgm:t>
    </dgm:pt>
    <dgm:pt modelId="{D5F7FC9C-D4B9-4BEF-B835-E7BCB118660B}" type="pres">
      <dgm:prSet presAssocID="{DCBB1610-68A4-4390-BC7F-FAE96FFE7624}" presName="parTrans" presStyleLbl="bgSibTrans2D1" presStyleIdx="2" presStyleCnt="10"/>
      <dgm:spPr/>
      <dgm:t>
        <a:bodyPr/>
        <a:lstStyle/>
        <a:p>
          <a:endParaRPr lang="uk-UA"/>
        </a:p>
      </dgm:t>
    </dgm:pt>
    <dgm:pt modelId="{7044F6CC-0F3B-4DD0-B175-54024E06A7AF}" type="pres">
      <dgm:prSet presAssocID="{B0470C57-388F-4226-A382-5EB86334A24F}" presName="node" presStyleLbl="node1" presStyleIdx="2" presStyleCnt="10" custScaleX="196947" custScaleY="165137" custRadScaleRad="111276" custRadScaleInc="-4567">
        <dgm:presLayoutVars>
          <dgm:bulletEnabled val="1"/>
        </dgm:presLayoutVars>
      </dgm:prSet>
      <dgm:spPr/>
      <dgm:t>
        <a:bodyPr/>
        <a:lstStyle/>
        <a:p>
          <a:endParaRPr lang="uk-UA"/>
        </a:p>
      </dgm:t>
    </dgm:pt>
    <dgm:pt modelId="{6B744930-AC42-463B-AE6B-CAA3E2A1CE03}" type="pres">
      <dgm:prSet presAssocID="{29CCBB47-3B65-4F60-9E37-16CC3C84C332}" presName="parTrans" presStyleLbl="bgSibTrans2D1" presStyleIdx="3" presStyleCnt="10"/>
      <dgm:spPr/>
      <dgm:t>
        <a:bodyPr/>
        <a:lstStyle/>
        <a:p>
          <a:endParaRPr lang="uk-UA"/>
        </a:p>
      </dgm:t>
    </dgm:pt>
    <dgm:pt modelId="{79C8C77A-75BA-4B9C-BD06-F4835F7749B6}" type="pres">
      <dgm:prSet presAssocID="{F37BCF29-A443-418F-82DF-76856FDE3178}" presName="node" presStyleLbl="node1" presStyleIdx="3" presStyleCnt="10" custScaleX="170701" custScaleY="188374" custRadScaleRad="142204" custRadScaleInc="-45215">
        <dgm:presLayoutVars>
          <dgm:bulletEnabled val="1"/>
        </dgm:presLayoutVars>
      </dgm:prSet>
      <dgm:spPr/>
      <dgm:t>
        <a:bodyPr/>
        <a:lstStyle/>
        <a:p>
          <a:endParaRPr lang="uk-UA"/>
        </a:p>
      </dgm:t>
    </dgm:pt>
    <dgm:pt modelId="{9F05F266-E316-48BD-A2EA-63D79E54CD76}" type="pres">
      <dgm:prSet presAssocID="{AF294A7E-8CD3-474F-A4D0-2D9FAD8C83F4}" presName="parTrans" presStyleLbl="bgSibTrans2D1" presStyleIdx="4" presStyleCnt="10"/>
      <dgm:spPr/>
      <dgm:t>
        <a:bodyPr/>
        <a:lstStyle/>
        <a:p>
          <a:endParaRPr lang="uk-UA"/>
        </a:p>
      </dgm:t>
    </dgm:pt>
    <dgm:pt modelId="{09252114-F841-48DB-A1BF-33C772FEF617}" type="pres">
      <dgm:prSet presAssocID="{ABE72E40-2D23-44B5-9522-CAD7B4CA52D6}" presName="node" presStyleLbl="node1" presStyleIdx="4" presStyleCnt="10" custScaleX="160659" custScaleY="195702" custRadScaleRad="116167" custRadScaleInc="-24691">
        <dgm:presLayoutVars>
          <dgm:bulletEnabled val="1"/>
        </dgm:presLayoutVars>
      </dgm:prSet>
      <dgm:spPr/>
      <dgm:t>
        <a:bodyPr/>
        <a:lstStyle/>
        <a:p>
          <a:endParaRPr lang="uk-UA"/>
        </a:p>
      </dgm:t>
    </dgm:pt>
    <dgm:pt modelId="{98F8D561-8D8E-4883-B174-89155651FE3D}" type="pres">
      <dgm:prSet presAssocID="{40BD0E9D-6A75-4781-89BF-CB182197F43F}" presName="parTrans" presStyleLbl="bgSibTrans2D1" presStyleIdx="5" presStyleCnt="10"/>
      <dgm:spPr/>
      <dgm:t>
        <a:bodyPr/>
        <a:lstStyle/>
        <a:p>
          <a:endParaRPr lang="uk-UA"/>
        </a:p>
      </dgm:t>
    </dgm:pt>
    <dgm:pt modelId="{78DF4046-87A7-4594-AF4E-77DFFE0D93EF}" type="pres">
      <dgm:prSet presAssocID="{9B3FAD91-B336-46FD-B404-09087FAA8DD9}" presName="node" presStyleLbl="node1" presStyleIdx="5" presStyleCnt="10" custScaleX="170703" custScaleY="191648" custRadScaleRad="114313" custRadScaleInc="15099">
        <dgm:presLayoutVars>
          <dgm:bulletEnabled val="1"/>
        </dgm:presLayoutVars>
      </dgm:prSet>
      <dgm:spPr/>
      <dgm:t>
        <a:bodyPr/>
        <a:lstStyle/>
        <a:p>
          <a:endParaRPr lang="uk-UA"/>
        </a:p>
      </dgm:t>
    </dgm:pt>
    <dgm:pt modelId="{2638C319-4193-4EE9-81AD-4985B4B5FE59}" type="pres">
      <dgm:prSet presAssocID="{27AF7C35-7B0A-4F5C-BA07-FF02D38C75D4}" presName="parTrans" presStyleLbl="bgSibTrans2D1" presStyleIdx="6" presStyleCnt="10"/>
      <dgm:spPr/>
      <dgm:t>
        <a:bodyPr/>
        <a:lstStyle/>
        <a:p>
          <a:endParaRPr lang="uk-UA"/>
        </a:p>
      </dgm:t>
    </dgm:pt>
    <dgm:pt modelId="{7E90EE3F-CBCA-488B-9DFF-EA74B9520C5C}" type="pres">
      <dgm:prSet presAssocID="{DA354805-C39C-42EA-B231-48E303590CEB}" presName="node" presStyleLbl="node1" presStyleIdx="6" presStyleCnt="10" custScaleX="182807" custScaleY="169069" custRadScaleRad="141011" custRadScaleInc="34268">
        <dgm:presLayoutVars>
          <dgm:bulletEnabled val="1"/>
        </dgm:presLayoutVars>
      </dgm:prSet>
      <dgm:spPr/>
      <dgm:t>
        <a:bodyPr/>
        <a:lstStyle/>
        <a:p>
          <a:endParaRPr lang="uk-UA"/>
        </a:p>
      </dgm:t>
    </dgm:pt>
    <dgm:pt modelId="{711AFA48-505D-4DAD-8DDE-83B38D4ED651}" type="pres">
      <dgm:prSet presAssocID="{10F83C5E-95FC-4C82-A231-8D3F02B4465C}" presName="parTrans" presStyleLbl="bgSibTrans2D1" presStyleIdx="7" presStyleCnt="10"/>
      <dgm:spPr/>
      <dgm:t>
        <a:bodyPr/>
        <a:lstStyle/>
        <a:p>
          <a:endParaRPr lang="uk-UA"/>
        </a:p>
      </dgm:t>
    </dgm:pt>
    <dgm:pt modelId="{7292090B-F2CA-466F-B955-715B073CC820}" type="pres">
      <dgm:prSet presAssocID="{0958B968-A918-4F96-86CE-44BC80B7631F}" presName="node" presStyleLbl="node1" presStyleIdx="7" presStyleCnt="10" custScaleX="223687" custScaleY="171488" custRadScaleRad="110727" custRadScaleInc="-1090">
        <dgm:presLayoutVars>
          <dgm:bulletEnabled val="1"/>
        </dgm:presLayoutVars>
      </dgm:prSet>
      <dgm:spPr/>
      <dgm:t>
        <a:bodyPr/>
        <a:lstStyle/>
        <a:p>
          <a:endParaRPr lang="uk-UA"/>
        </a:p>
      </dgm:t>
    </dgm:pt>
    <dgm:pt modelId="{CA9FDE3E-A613-4C27-A86B-756326C1EEED}" type="pres">
      <dgm:prSet presAssocID="{43FC9E30-5040-4B6A-A225-191A56CF2C57}" presName="parTrans" presStyleLbl="bgSibTrans2D1" presStyleIdx="8" presStyleCnt="10"/>
      <dgm:spPr/>
      <dgm:t>
        <a:bodyPr/>
        <a:lstStyle/>
        <a:p>
          <a:endParaRPr lang="uk-UA"/>
        </a:p>
      </dgm:t>
    </dgm:pt>
    <dgm:pt modelId="{370173FA-4EAF-4624-928B-90D4EF0735A9}" type="pres">
      <dgm:prSet presAssocID="{244EDCF1-6B7F-4F2D-B9F7-4581BDE4806B}" presName="node" presStyleLbl="node1" presStyleIdx="8" presStyleCnt="10" custScaleX="251166" custScaleY="220577" custRadScaleRad="84716" custRadScaleInc="16946">
        <dgm:presLayoutVars>
          <dgm:bulletEnabled val="1"/>
        </dgm:presLayoutVars>
      </dgm:prSet>
      <dgm:spPr/>
      <dgm:t>
        <a:bodyPr/>
        <a:lstStyle/>
        <a:p>
          <a:endParaRPr lang="uk-UA"/>
        </a:p>
      </dgm:t>
    </dgm:pt>
    <dgm:pt modelId="{D3AE1D45-34DF-46E9-B7CC-661F3558510E}" type="pres">
      <dgm:prSet presAssocID="{C33AFC11-111D-488D-A5EC-1EE8E6652C6E}" presName="parTrans" presStyleLbl="bgSibTrans2D1" presStyleIdx="9" presStyleCnt="10"/>
      <dgm:spPr/>
      <dgm:t>
        <a:bodyPr/>
        <a:lstStyle/>
        <a:p>
          <a:endParaRPr lang="uk-UA"/>
        </a:p>
      </dgm:t>
    </dgm:pt>
    <dgm:pt modelId="{B1C3AA50-97FA-43D8-8672-926E49BB794B}" type="pres">
      <dgm:prSet presAssocID="{EEF4D3EF-B867-4F64-A22B-7A587EF755DF}" presName="node" presStyleLbl="node1" presStyleIdx="9" presStyleCnt="10" custScaleX="275028" custScaleY="188377" custRadScaleRad="54864" custRadScaleInc="114246">
        <dgm:presLayoutVars>
          <dgm:bulletEnabled val="1"/>
        </dgm:presLayoutVars>
      </dgm:prSet>
      <dgm:spPr/>
      <dgm:t>
        <a:bodyPr/>
        <a:lstStyle/>
        <a:p>
          <a:endParaRPr lang="uk-UA"/>
        </a:p>
      </dgm:t>
    </dgm:pt>
  </dgm:ptLst>
  <dgm:cxnLst>
    <dgm:cxn modelId="{F86BFE50-A063-407E-993C-D385DC9080C2}" type="presOf" srcId="{0958B968-A918-4F96-86CE-44BC80B7631F}" destId="{7292090B-F2CA-466F-B955-715B073CC820}" srcOrd="0" destOrd="0" presId="urn:microsoft.com/office/officeart/2005/8/layout/radial4"/>
    <dgm:cxn modelId="{87FDB217-25DC-43FB-AC09-8F302DD42735}" type="presOf" srcId="{26202C31-798F-4CD3-B0EA-ADEF471A141E}" destId="{C665A6BA-1D14-4873-A497-80143589AB9B}" srcOrd="0" destOrd="0" presId="urn:microsoft.com/office/officeart/2005/8/layout/radial4"/>
    <dgm:cxn modelId="{1B47E27F-DF6B-42D1-A560-71F04371AF9A}" srcId="{96F6BD51-F326-412B-8164-55C090B87C85}" destId="{26202C31-798F-4CD3-B0EA-ADEF471A141E}" srcOrd="0" destOrd="0" parTransId="{997C53AC-45AA-401B-A941-E0C8C7FC0BEF}" sibTransId="{1BC32B2C-7D60-4060-8BDD-90B87A966EF7}"/>
    <dgm:cxn modelId="{5741006E-8608-4D49-BDC3-E5D1B91B95F0}" type="presOf" srcId="{9B3FAD91-B336-46FD-B404-09087FAA8DD9}" destId="{78DF4046-87A7-4594-AF4E-77DFFE0D93EF}" srcOrd="0" destOrd="0" presId="urn:microsoft.com/office/officeart/2005/8/layout/radial4"/>
    <dgm:cxn modelId="{E25D7921-7B1F-4674-B0E4-CBC6591206BE}" type="presOf" srcId="{27AF7C35-7B0A-4F5C-BA07-FF02D38C75D4}" destId="{2638C319-4193-4EE9-81AD-4985B4B5FE59}" srcOrd="0" destOrd="0" presId="urn:microsoft.com/office/officeart/2005/8/layout/radial4"/>
    <dgm:cxn modelId="{7653BFDC-E7B1-49BA-BF31-3F9C349174A0}" srcId="{26202C31-798F-4CD3-B0EA-ADEF471A141E}" destId="{EEF4D3EF-B867-4F64-A22B-7A587EF755DF}" srcOrd="9" destOrd="0" parTransId="{C33AFC11-111D-488D-A5EC-1EE8E6652C6E}" sibTransId="{9E5D7B18-3F72-454E-8271-B602498E2C02}"/>
    <dgm:cxn modelId="{3001BC49-7F58-4DAA-B9CB-467E0223CFED}" type="presOf" srcId="{10F83C5E-95FC-4C82-A231-8D3F02B4465C}" destId="{711AFA48-505D-4DAD-8DDE-83B38D4ED651}" srcOrd="0" destOrd="0" presId="urn:microsoft.com/office/officeart/2005/8/layout/radial4"/>
    <dgm:cxn modelId="{A9ABD2D0-7CAF-4894-8F99-5408057CEB0A}" type="presOf" srcId="{AF294A7E-8CD3-474F-A4D0-2D9FAD8C83F4}" destId="{9F05F266-E316-48BD-A2EA-63D79E54CD76}" srcOrd="0" destOrd="0" presId="urn:microsoft.com/office/officeart/2005/8/layout/radial4"/>
    <dgm:cxn modelId="{43948491-40A7-4D32-83A5-78C71FE8EA67}" srcId="{26202C31-798F-4CD3-B0EA-ADEF471A141E}" destId="{9B3FAD91-B336-46FD-B404-09087FAA8DD9}" srcOrd="5" destOrd="0" parTransId="{40BD0E9D-6A75-4781-89BF-CB182197F43F}" sibTransId="{653A6EC1-91CE-4F82-87EB-E4AFC4A39796}"/>
    <dgm:cxn modelId="{474C6AEF-70AD-4F09-904C-2646C716DFDB}" srcId="{26202C31-798F-4CD3-B0EA-ADEF471A141E}" destId="{0958B968-A918-4F96-86CE-44BC80B7631F}" srcOrd="7" destOrd="0" parTransId="{10F83C5E-95FC-4C82-A231-8D3F02B4465C}" sibTransId="{DF2EE45A-B590-4E1B-841B-3A6A7F7B482F}"/>
    <dgm:cxn modelId="{927548F4-969B-4F9B-9510-7D52F88A253C}" type="presOf" srcId="{721CA891-6B2E-4ACB-A55A-1B418A8B57E9}" destId="{F6CCCA6A-1253-4EAD-9A75-F2CB05EC88BE}" srcOrd="0" destOrd="0" presId="urn:microsoft.com/office/officeart/2005/8/layout/radial4"/>
    <dgm:cxn modelId="{1295FD69-C838-4DFB-90B6-B589BB211F16}" type="presOf" srcId="{40BD0E9D-6A75-4781-89BF-CB182197F43F}" destId="{98F8D561-8D8E-4883-B174-89155651FE3D}" srcOrd="0" destOrd="0" presId="urn:microsoft.com/office/officeart/2005/8/layout/radial4"/>
    <dgm:cxn modelId="{B947EBD6-C902-46D2-8A7E-611C98D750E2}" type="presOf" srcId="{DA354805-C39C-42EA-B231-48E303590CEB}" destId="{7E90EE3F-CBCA-488B-9DFF-EA74B9520C5C}" srcOrd="0" destOrd="0" presId="urn:microsoft.com/office/officeart/2005/8/layout/radial4"/>
    <dgm:cxn modelId="{45BCC790-B0B7-4C51-B167-FEB76840E313}" type="presOf" srcId="{DA279452-6C00-495F-B77B-A6A0A3338DED}" destId="{D7A78804-B29D-4C4C-9BCB-8A00C44FC510}" srcOrd="0" destOrd="0" presId="urn:microsoft.com/office/officeart/2005/8/layout/radial4"/>
    <dgm:cxn modelId="{CB688657-021B-4EDC-817D-FAB03BB1BCC9}" type="presOf" srcId="{DCBB1610-68A4-4390-BC7F-FAE96FFE7624}" destId="{D5F7FC9C-D4B9-4BEF-B835-E7BCB118660B}" srcOrd="0" destOrd="0" presId="urn:microsoft.com/office/officeart/2005/8/layout/radial4"/>
    <dgm:cxn modelId="{A25338DD-D8C8-4297-9F0C-8BB3C768D379}" type="presOf" srcId="{B0470C57-388F-4226-A382-5EB86334A24F}" destId="{7044F6CC-0F3B-4DD0-B175-54024E06A7AF}" srcOrd="0" destOrd="0" presId="urn:microsoft.com/office/officeart/2005/8/layout/radial4"/>
    <dgm:cxn modelId="{24BCE202-923C-4F1E-B730-BC58F9AEBAA9}" type="presOf" srcId="{D1906273-3E8A-490F-BFAD-201A5092E6F9}" destId="{D7805F3A-B5BD-481E-B099-804087007412}" srcOrd="0" destOrd="0" presId="urn:microsoft.com/office/officeart/2005/8/layout/radial4"/>
    <dgm:cxn modelId="{3E15BE01-3335-4B9B-88E3-57DDB1AA8B5C}" type="presOf" srcId="{ABE72E40-2D23-44B5-9522-CAD7B4CA52D6}" destId="{09252114-F841-48DB-A1BF-33C772FEF617}" srcOrd="0" destOrd="0" presId="urn:microsoft.com/office/officeart/2005/8/layout/radial4"/>
    <dgm:cxn modelId="{EFF79C8B-6397-4328-A5E4-57DE3A09818A}" type="presOf" srcId="{F37BCF29-A443-418F-82DF-76856FDE3178}" destId="{79C8C77A-75BA-4B9C-BD06-F4835F7749B6}" srcOrd="0" destOrd="0" presId="urn:microsoft.com/office/officeart/2005/8/layout/radial4"/>
    <dgm:cxn modelId="{17658C68-D028-4588-9CEC-EA5E4EDF9F35}" type="presOf" srcId="{29CCBB47-3B65-4F60-9E37-16CC3C84C332}" destId="{6B744930-AC42-463B-AE6B-CAA3E2A1CE03}" srcOrd="0" destOrd="0" presId="urn:microsoft.com/office/officeart/2005/8/layout/radial4"/>
    <dgm:cxn modelId="{FDB90BD2-66D2-472E-98CB-3EAC3923BD92}" type="presOf" srcId="{244EDCF1-6B7F-4F2D-B9F7-4581BDE4806B}" destId="{370173FA-4EAF-4624-928B-90D4EF0735A9}" srcOrd="0" destOrd="0" presId="urn:microsoft.com/office/officeart/2005/8/layout/radial4"/>
    <dgm:cxn modelId="{9190F5C1-7A1A-4B04-A9CC-3F35D754858D}" type="presOf" srcId="{C33AFC11-111D-488D-A5EC-1EE8E6652C6E}" destId="{D3AE1D45-34DF-46E9-B7CC-661F3558510E}" srcOrd="0" destOrd="0" presId="urn:microsoft.com/office/officeart/2005/8/layout/radial4"/>
    <dgm:cxn modelId="{05307ED1-DBD0-421D-B1A5-610A9DBBFCE5}" srcId="{26202C31-798F-4CD3-B0EA-ADEF471A141E}" destId="{B118222C-7F36-44A7-B70E-4369620BFE7D}" srcOrd="1" destOrd="0" parTransId="{721CA891-6B2E-4ACB-A55A-1B418A8B57E9}" sibTransId="{74DE9253-B7CE-46CA-96F7-41154B94BAC3}"/>
    <dgm:cxn modelId="{5BA0BBD3-12BD-4CB0-B1EA-A36CE079CB1A}" srcId="{26202C31-798F-4CD3-B0EA-ADEF471A141E}" destId="{244EDCF1-6B7F-4F2D-B9F7-4581BDE4806B}" srcOrd="8" destOrd="0" parTransId="{43FC9E30-5040-4B6A-A225-191A56CF2C57}" sibTransId="{96B5F668-3B35-4745-9D77-913DCC2DAC6F}"/>
    <dgm:cxn modelId="{C2E622A3-CC43-47EC-8ECD-B674E47EEE11}" srcId="{26202C31-798F-4CD3-B0EA-ADEF471A141E}" destId="{F37BCF29-A443-418F-82DF-76856FDE3178}" srcOrd="3" destOrd="0" parTransId="{29CCBB47-3B65-4F60-9E37-16CC3C84C332}" sibTransId="{389F44F8-BC65-49D1-BEE1-66484BC98AB6}"/>
    <dgm:cxn modelId="{8B58637B-19F9-4F6E-95BB-0D3954BA1F88}" type="presOf" srcId="{EEF4D3EF-B867-4F64-A22B-7A587EF755DF}" destId="{B1C3AA50-97FA-43D8-8672-926E49BB794B}" srcOrd="0" destOrd="0" presId="urn:microsoft.com/office/officeart/2005/8/layout/radial4"/>
    <dgm:cxn modelId="{0B272EBC-1D4A-4CBC-B745-1F2EF6CE5893}" srcId="{26202C31-798F-4CD3-B0EA-ADEF471A141E}" destId="{ABE72E40-2D23-44B5-9522-CAD7B4CA52D6}" srcOrd="4" destOrd="0" parTransId="{AF294A7E-8CD3-474F-A4D0-2D9FAD8C83F4}" sibTransId="{BADDF2C2-57DC-4171-8B35-CD6F3F229B09}"/>
    <dgm:cxn modelId="{283028BD-107B-4324-AAA2-C5B1A9D8C382}" type="presOf" srcId="{43FC9E30-5040-4B6A-A225-191A56CF2C57}" destId="{CA9FDE3E-A613-4C27-A86B-756326C1EEED}" srcOrd="0" destOrd="0" presId="urn:microsoft.com/office/officeart/2005/8/layout/radial4"/>
    <dgm:cxn modelId="{3742C23F-9740-48E3-97A7-089D5783B56A}" type="presOf" srcId="{B118222C-7F36-44A7-B70E-4369620BFE7D}" destId="{6C569692-9A0F-4144-A3D5-3D2DF6B2774A}" srcOrd="0" destOrd="0" presId="urn:microsoft.com/office/officeart/2005/8/layout/radial4"/>
    <dgm:cxn modelId="{B8B84A0F-F2C1-45E7-B33F-D624FB5D2AF4}" srcId="{26202C31-798F-4CD3-B0EA-ADEF471A141E}" destId="{DA354805-C39C-42EA-B231-48E303590CEB}" srcOrd="6" destOrd="0" parTransId="{27AF7C35-7B0A-4F5C-BA07-FF02D38C75D4}" sibTransId="{AE415EC8-050A-4205-B2E7-5FBF5283A599}"/>
    <dgm:cxn modelId="{7ED759C9-1D4F-4AB1-8620-98EBE8A224F5}" srcId="{26202C31-798F-4CD3-B0EA-ADEF471A141E}" destId="{B0470C57-388F-4226-A382-5EB86334A24F}" srcOrd="2" destOrd="0" parTransId="{DCBB1610-68A4-4390-BC7F-FAE96FFE7624}" sibTransId="{E586CCFA-83D5-4738-BBAA-B8FD64717AA4}"/>
    <dgm:cxn modelId="{475E68C4-C194-4CF7-BAF5-C60172B04B5F}" srcId="{26202C31-798F-4CD3-B0EA-ADEF471A141E}" destId="{DA279452-6C00-495F-B77B-A6A0A3338DED}" srcOrd="0" destOrd="0" parTransId="{D1906273-3E8A-490F-BFAD-201A5092E6F9}" sibTransId="{14A7B9EF-AC4A-4801-86C9-C9FC5590CEB1}"/>
    <dgm:cxn modelId="{72D1B929-A2B3-4A1A-9E2B-C1C0AD6E572D}" type="presOf" srcId="{96F6BD51-F326-412B-8164-55C090B87C85}" destId="{91B1B9B9-8B47-4FAB-840D-5BDCF7696D1C}" srcOrd="0" destOrd="0" presId="urn:microsoft.com/office/officeart/2005/8/layout/radial4"/>
    <dgm:cxn modelId="{804F506C-28C9-4C3A-A9CE-CCE057F0EDCA}" type="presParOf" srcId="{91B1B9B9-8B47-4FAB-840D-5BDCF7696D1C}" destId="{C665A6BA-1D14-4873-A497-80143589AB9B}" srcOrd="0" destOrd="0" presId="urn:microsoft.com/office/officeart/2005/8/layout/radial4"/>
    <dgm:cxn modelId="{08564B24-0EDE-49FF-9F26-36CAC85CBB90}" type="presParOf" srcId="{91B1B9B9-8B47-4FAB-840D-5BDCF7696D1C}" destId="{D7805F3A-B5BD-481E-B099-804087007412}" srcOrd="1" destOrd="0" presId="urn:microsoft.com/office/officeart/2005/8/layout/radial4"/>
    <dgm:cxn modelId="{023CF9B7-AE12-441E-BDCB-7D9F999FD4ED}" type="presParOf" srcId="{91B1B9B9-8B47-4FAB-840D-5BDCF7696D1C}" destId="{D7A78804-B29D-4C4C-9BCB-8A00C44FC510}" srcOrd="2" destOrd="0" presId="urn:microsoft.com/office/officeart/2005/8/layout/radial4"/>
    <dgm:cxn modelId="{8C40B005-D63B-47C6-9FC7-6149AE851F28}" type="presParOf" srcId="{91B1B9B9-8B47-4FAB-840D-5BDCF7696D1C}" destId="{F6CCCA6A-1253-4EAD-9A75-F2CB05EC88BE}" srcOrd="3" destOrd="0" presId="urn:microsoft.com/office/officeart/2005/8/layout/radial4"/>
    <dgm:cxn modelId="{9A8016BA-03EC-46ED-9001-F89F731F8D6D}" type="presParOf" srcId="{91B1B9B9-8B47-4FAB-840D-5BDCF7696D1C}" destId="{6C569692-9A0F-4144-A3D5-3D2DF6B2774A}" srcOrd="4" destOrd="0" presId="urn:microsoft.com/office/officeart/2005/8/layout/radial4"/>
    <dgm:cxn modelId="{3A13D3D8-79DD-4E00-BB8B-10F5B4334AEB}" type="presParOf" srcId="{91B1B9B9-8B47-4FAB-840D-5BDCF7696D1C}" destId="{D5F7FC9C-D4B9-4BEF-B835-E7BCB118660B}" srcOrd="5" destOrd="0" presId="urn:microsoft.com/office/officeart/2005/8/layout/radial4"/>
    <dgm:cxn modelId="{0F4711A5-3D2D-4EDA-A73D-915D8C15C445}" type="presParOf" srcId="{91B1B9B9-8B47-4FAB-840D-5BDCF7696D1C}" destId="{7044F6CC-0F3B-4DD0-B175-54024E06A7AF}" srcOrd="6" destOrd="0" presId="urn:microsoft.com/office/officeart/2005/8/layout/radial4"/>
    <dgm:cxn modelId="{54DCDE97-0DB6-4898-8B4A-C697265B8EE5}" type="presParOf" srcId="{91B1B9B9-8B47-4FAB-840D-5BDCF7696D1C}" destId="{6B744930-AC42-463B-AE6B-CAA3E2A1CE03}" srcOrd="7" destOrd="0" presId="urn:microsoft.com/office/officeart/2005/8/layout/radial4"/>
    <dgm:cxn modelId="{27DFFDA7-10BC-4BBE-BBA5-80C512215DA8}" type="presParOf" srcId="{91B1B9B9-8B47-4FAB-840D-5BDCF7696D1C}" destId="{79C8C77A-75BA-4B9C-BD06-F4835F7749B6}" srcOrd="8" destOrd="0" presId="urn:microsoft.com/office/officeart/2005/8/layout/radial4"/>
    <dgm:cxn modelId="{3CEA5EAF-898D-4C51-9D80-6241C0C78940}" type="presParOf" srcId="{91B1B9B9-8B47-4FAB-840D-5BDCF7696D1C}" destId="{9F05F266-E316-48BD-A2EA-63D79E54CD76}" srcOrd="9" destOrd="0" presId="urn:microsoft.com/office/officeart/2005/8/layout/radial4"/>
    <dgm:cxn modelId="{A5E33AAB-423B-4ADD-9FE2-80F673497D61}" type="presParOf" srcId="{91B1B9B9-8B47-4FAB-840D-5BDCF7696D1C}" destId="{09252114-F841-48DB-A1BF-33C772FEF617}" srcOrd="10" destOrd="0" presId="urn:microsoft.com/office/officeart/2005/8/layout/radial4"/>
    <dgm:cxn modelId="{CFFC88BF-1F62-479C-8654-DAE3BCDB9F19}" type="presParOf" srcId="{91B1B9B9-8B47-4FAB-840D-5BDCF7696D1C}" destId="{98F8D561-8D8E-4883-B174-89155651FE3D}" srcOrd="11" destOrd="0" presId="urn:microsoft.com/office/officeart/2005/8/layout/radial4"/>
    <dgm:cxn modelId="{9EA51780-FFD7-4258-AD4D-33F2AFA0A2CB}" type="presParOf" srcId="{91B1B9B9-8B47-4FAB-840D-5BDCF7696D1C}" destId="{78DF4046-87A7-4594-AF4E-77DFFE0D93EF}" srcOrd="12" destOrd="0" presId="urn:microsoft.com/office/officeart/2005/8/layout/radial4"/>
    <dgm:cxn modelId="{47A44935-5A2C-4E20-9A28-F422D7F4C025}" type="presParOf" srcId="{91B1B9B9-8B47-4FAB-840D-5BDCF7696D1C}" destId="{2638C319-4193-4EE9-81AD-4985B4B5FE59}" srcOrd="13" destOrd="0" presId="urn:microsoft.com/office/officeart/2005/8/layout/radial4"/>
    <dgm:cxn modelId="{D0382257-5E70-4912-87FB-31706BABF25B}" type="presParOf" srcId="{91B1B9B9-8B47-4FAB-840D-5BDCF7696D1C}" destId="{7E90EE3F-CBCA-488B-9DFF-EA74B9520C5C}" srcOrd="14" destOrd="0" presId="urn:microsoft.com/office/officeart/2005/8/layout/radial4"/>
    <dgm:cxn modelId="{276981FC-D39E-47EE-8C9D-7E3AB43A2A82}" type="presParOf" srcId="{91B1B9B9-8B47-4FAB-840D-5BDCF7696D1C}" destId="{711AFA48-505D-4DAD-8DDE-83B38D4ED651}" srcOrd="15" destOrd="0" presId="urn:microsoft.com/office/officeart/2005/8/layout/radial4"/>
    <dgm:cxn modelId="{1DB7D999-3827-49A9-8DD5-A8A0771ACF94}" type="presParOf" srcId="{91B1B9B9-8B47-4FAB-840D-5BDCF7696D1C}" destId="{7292090B-F2CA-466F-B955-715B073CC820}" srcOrd="16" destOrd="0" presId="urn:microsoft.com/office/officeart/2005/8/layout/radial4"/>
    <dgm:cxn modelId="{FCB561B9-46EE-47BB-AB2B-110A478850AE}" type="presParOf" srcId="{91B1B9B9-8B47-4FAB-840D-5BDCF7696D1C}" destId="{CA9FDE3E-A613-4C27-A86B-756326C1EEED}" srcOrd="17" destOrd="0" presId="urn:microsoft.com/office/officeart/2005/8/layout/radial4"/>
    <dgm:cxn modelId="{FB55897A-6B12-499A-AE87-3BB08CDBC4B4}" type="presParOf" srcId="{91B1B9B9-8B47-4FAB-840D-5BDCF7696D1C}" destId="{370173FA-4EAF-4624-928B-90D4EF0735A9}" srcOrd="18" destOrd="0" presId="urn:microsoft.com/office/officeart/2005/8/layout/radial4"/>
    <dgm:cxn modelId="{7EAF1CFB-135F-4098-8C68-22A76F9F059A}" type="presParOf" srcId="{91B1B9B9-8B47-4FAB-840D-5BDCF7696D1C}" destId="{D3AE1D45-34DF-46E9-B7CC-661F3558510E}" srcOrd="19" destOrd="0" presId="urn:microsoft.com/office/officeart/2005/8/layout/radial4"/>
    <dgm:cxn modelId="{993C425C-950C-4A0F-8A41-4283CCD8756E}" type="presParOf" srcId="{91B1B9B9-8B47-4FAB-840D-5BDCF7696D1C}" destId="{B1C3AA50-97FA-43D8-8672-926E49BB794B}" srcOrd="20" destOrd="0" presId="urn:microsoft.com/office/officeart/2005/8/layout/radial4"/>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08F2A6C-4DC7-45C8-B220-29031B379B9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uk-UA"/>
        </a:p>
      </dgm:t>
    </dgm:pt>
    <dgm:pt modelId="{74CF253E-ED52-47EE-8E98-209B0FAE5A75}">
      <dgm:prSet phldrT="[Текст]" custT="1"/>
      <dgm:spPr/>
      <dgm:t>
        <a:bodyPr/>
        <a:lstStyle/>
        <a:p>
          <a:r>
            <a:rPr lang="uk-UA" sz="1300" b="0" i="0" u="none" dirty="0" smtClean="0"/>
            <a:t>Додаткові підстави розірвання трудового </a:t>
          </a:r>
          <a:endParaRPr lang="uk-UA" sz="1300" b="0" i="0" u="none" dirty="0"/>
        </a:p>
      </dgm:t>
    </dgm:pt>
    <dgm:pt modelId="{4A567CCE-0890-4112-88E1-8578EDB868CF}" type="parTrans" cxnId="{877D1A84-9DF0-4A9D-A32C-78B909A7DEA5}">
      <dgm:prSet/>
      <dgm:spPr/>
      <dgm:t>
        <a:bodyPr/>
        <a:lstStyle/>
        <a:p>
          <a:endParaRPr lang="uk-UA"/>
        </a:p>
      </dgm:t>
    </dgm:pt>
    <dgm:pt modelId="{EE33A19D-DF76-462D-A713-C643FC3E1621}" type="sibTrans" cxnId="{877D1A84-9DF0-4A9D-A32C-78B909A7DEA5}">
      <dgm:prSet/>
      <dgm:spPr/>
      <dgm:t>
        <a:bodyPr/>
        <a:lstStyle/>
        <a:p>
          <a:endParaRPr lang="uk-UA"/>
        </a:p>
      </dgm:t>
    </dgm:pt>
    <dgm:pt modelId="{73914BB9-9DF3-41FD-99DD-1F5BBCF146E4}">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Звільнення за одноразове грубе порушення трудових обов’язків (п. 1 ст. 41 </a:t>
          </a:r>
          <a:r>
            <a:rPr lang="uk-UA" sz="1300" b="0" i="0" u="none" dirty="0" err="1" smtClean="0"/>
            <a:t>КЗпП</a:t>
          </a:r>
          <a:r>
            <a:rPr lang="uk-UA" sz="1300" b="0" i="0" u="none" dirty="0" smtClean="0"/>
            <a:t>).</a:t>
          </a:r>
          <a:endParaRPr lang="uk-UA" sz="1300" b="0" i="0" u="none" dirty="0"/>
        </a:p>
      </dgm:t>
    </dgm:pt>
    <dgm:pt modelId="{9632DABD-F9FE-4260-9451-A087E907D328}" type="parTrans" cxnId="{1774EE29-6F52-4E50-B360-BA0716A06957}">
      <dgm:prSet/>
      <dgm:spPr/>
      <dgm:t>
        <a:bodyPr/>
        <a:lstStyle/>
        <a:p>
          <a:endParaRPr lang="uk-UA"/>
        </a:p>
      </dgm:t>
    </dgm:pt>
    <dgm:pt modelId="{4537F0A1-5DE7-4B57-92DB-95ABF693C9B6}" type="sibTrans" cxnId="{1774EE29-6F52-4E50-B360-BA0716A06957}">
      <dgm:prSet/>
      <dgm:spPr/>
      <dgm:t>
        <a:bodyPr/>
        <a:lstStyle/>
        <a:p>
          <a:endParaRPr lang="uk-UA"/>
        </a:p>
      </dgm:t>
    </dgm:pt>
    <dgm:pt modelId="{E20356D3-BA47-4984-9AAC-BCC8C2C7B85A}">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П1-1 ст. 40 Винні дії керівника підприємства внаслідок яких заробітна плата виплачувалася не своєчасно або в розмірах менших чи мінімальна заробітна плата.</a:t>
          </a:r>
          <a:endParaRPr lang="uk-UA" sz="1300" b="0" i="0" u="none" dirty="0"/>
        </a:p>
      </dgm:t>
    </dgm:pt>
    <dgm:pt modelId="{8CF94EBE-DD17-42B3-BCCE-3AB08CD46488}" type="parTrans" cxnId="{E8A8B784-5D3E-466E-BA8A-DCB8B0A98320}">
      <dgm:prSet/>
      <dgm:spPr/>
      <dgm:t>
        <a:bodyPr/>
        <a:lstStyle/>
        <a:p>
          <a:endParaRPr lang="uk-UA"/>
        </a:p>
      </dgm:t>
    </dgm:pt>
    <dgm:pt modelId="{350F0DF3-F4D7-4CCB-A3ED-CDFDE94E8C16}" type="sibTrans" cxnId="{E8A8B784-5D3E-466E-BA8A-DCB8B0A98320}">
      <dgm:prSet/>
      <dgm:spPr/>
      <dgm:t>
        <a:bodyPr/>
        <a:lstStyle/>
        <a:p>
          <a:endParaRPr lang="uk-UA"/>
        </a:p>
      </dgm:t>
    </dgm:pt>
    <dgm:pt modelId="{6AFFE2B9-76AF-4867-89F0-C927066F2F95}">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П. 2 Звільнення за винні дії працівника, який безпосередньо обслуговує грошові або товарні цінності, якщо ці дії дають підстави для втрати довіри до нього з боку роботодавця</a:t>
          </a:r>
          <a:endParaRPr lang="uk-UA" sz="1300" b="0" i="0" u="none" dirty="0"/>
        </a:p>
      </dgm:t>
    </dgm:pt>
    <dgm:pt modelId="{29DF5A2C-3306-459C-A02E-7201ABFC65C3}" type="parTrans" cxnId="{38BD42FF-B836-4C0C-8CD4-6919F0EAFF1C}">
      <dgm:prSet/>
      <dgm:spPr/>
      <dgm:t>
        <a:bodyPr/>
        <a:lstStyle/>
        <a:p>
          <a:endParaRPr lang="uk-UA"/>
        </a:p>
      </dgm:t>
    </dgm:pt>
    <dgm:pt modelId="{E965045D-C151-4908-B554-5847AF626C98}" type="sibTrans" cxnId="{38BD42FF-B836-4C0C-8CD4-6919F0EAFF1C}">
      <dgm:prSet/>
      <dgm:spPr/>
      <dgm:t>
        <a:bodyPr/>
        <a:lstStyle/>
        <a:p>
          <a:endParaRPr lang="uk-UA"/>
        </a:p>
      </dgm:t>
    </dgm:pt>
    <dgm:pt modelId="{AF087595-47D8-42E4-AACA-67F70A83810A}">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П. 5 припинення повноважень посадових осіб. </a:t>
          </a:r>
          <a:endParaRPr lang="uk-UA" sz="1300" b="0" i="0" u="none" dirty="0"/>
        </a:p>
      </dgm:t>
    </dgm:pt>
    <dgm:pt modelId="{97E178D5-DEB9-4139-A4E2-39EE5584D562}" type="parTrans" cxnId="{31BCEE83-C8F2-45E9-8123-EB90A9305AE8}">
      <dgm:prSet/>
      <dgm:spPr/>
      <dgm:t>
        <a:bodyPr/>
        <a:lstStyle/>
        <a:p>
          <a:endParaRPr lang="uk-UA"/>
        </a:p>
      </dgm:t>
    </dgm:pt>
    <dgm:pt modelId="{EB817AE1-3098-4E4D-A52A-D99D85790604}" type="sibTrans" cxnId="{31BCEE83-C8F2-45E9-8123-EB90A9305AE8}">
      <dgm:prSet/>
      <dgm:spPr/>
      <dgm:t>
        <a:bodyPr/>
        <a:lstStyle/>
        <a:p>
          <a:endParaRPr lang="uk-UA"/>
        </a:p>
      </dgm:t>
    </dgm:pt>
    <dgm:pt modelId="{D203B22F-CF9E-4516-94F2-E43AD2CF4B53}">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П. 4 перебування всупереч вимогам Закону України "Про запобігання корупції" у прямому підпорядкуванні у близької особи.</a:t>
          </a:r>
          <a:endParaRPr lang="uk-UA" sz="1300" b="0" i="0" u="none" dirty="0"/>
        </a:p>
      </dgm:t>
    </dgm:pt>
    <dgm:pt modelId="{70883B94-3F56-4A64-94C1-E1FE3726F62E}" type="parTrans" cxnId="{C0A733B6-88A5-48B2-84A4-DE77F3438BC4}">
      <dgm:prSet/>
      <dgm:spPr/>
      <dgm:t>
        <a:bodyPr/>
        <a:lstStyle/>
        <a:p>
          <a:endParaRPr lang="uk-UA"/>
        </a:p>
      </dgm:t>
    </dgm:pt>
    <dgm:pt modelId="{0E7B9889-4A0F-4F08-906D-06906CBAEECA}" type="sibTrans" cxnId="{C0A733B6-88A5-48B2-84A4-DE77F3438BC4}">
      <dgm:prSet/>
      <dgm:spPr/>
      <dgm:t>
        <a:bodyPr/>
        <a:lstStyle/>
        <a:p>
          <a:endParaRPr lang="uk-UA"/>
        </a:p>
      </dgm:t>
    </dgm:pt>
    <dgm:pt modelId="{7706A4D2-89A3-4623-9FD2-16B980C58DF8}">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uk-UA" sz="1300" b="0" i="0" u="none" dirty="0" smtClean="0"/>
            <a:t>П. 3 Звільнення за вчинення працівником, який виконує виховні функції, аморального проступку, не сумісного з продовженням цієї роботи (п. З ст. 41 </a:t>
          </a:r>
          <a:r>
            <a:rPr lang="uk-UA" sz="1300" b="0" i="0" u="none" dirty="0" err="1" smtClean="0"/>
            <a:t>КЗпП</a:t>
          </a:r>
          <a:r>
            <a:rPr lang="uk-UA" sz="1300" b="0" i="0" u="none" dirty="0" smtClean="0"/>
            <a:t>).</a:t>
          </a:r>
        </a:p>
      </dgm:t>
    </dgm:pt>
    <dgm:pt modelId="{174CE8F8-3C56-4D64-859F-6655EC625202}" type="parTrans" cxnId="{017AEA04-D784-48FA-8E71-0E380E845A15}">
      <dgm:prSet/>
      <dgm:spPr/>
      <dgm:t>
        <a:bodyPr/>
        <a:lstStyle/>
        <a:p>
          <a:endParaRPr lang="uk-UA"/>
        </a:p>
      </dgm:t>
    </dgm:pt>
    <dgm:pt modelId="{26157989-27D7-4102-B6E2-54659B98760B}" type="sibTrans" cxnId="{017AEA04-D784-48FA-8E71-0E380E845A15}">
      <dgm:prSet/>
      <dgm:spPr/>
      <dgm:t>
        <a:bodyPr/>
        <a:lstStyle/>
        <a:p>
          <a:endParaRPr lang="uk-UA"/>
        </a:p>
      </dgm:t>
    </dgm:pt>
    <dgm:pt modelId="{37820907-A506-4AA3-BB13-B04EED93C71B}" type="pres">
      <dgm:prSet presAssocID="{508F2A6C-4DC7-45C8-B220-29031B379B97}" presName="Name0" presStyleCnt="0">
        <dgm:presLayoutVars>
          <dgm:chMax val="1"/>
          <dgm:dir/>
          <dgm:animLvl val="ctr"/>
          <dgm:resizeHandles val="exact"/>
        </dgm:presLayoutVars>
      </dgm:prSet>
      <dgm:spPr/>
      <dgm:t>
        <a:bodyPr/>
        <a:lstStyle/>
        <a:p>
          <a:endParaRPr lang="uk-UA"/>
        </a:p>
      </dgm:t>
    </dgm:pt>
    <dgm:pt modelId="{480FAFCF-C78C-48AF-BC55-8A0A27731E40}" type="pres">
      <dgm:prSet presAssocID="{74CF253E-ED52-47EE-8E98-209B0FAE5A75}" presName="centerShape" presStyleLbl="node0" presStyleIdx="0" presStyleCnt="1"/>
      <dgm:spPr/>
      <dgm:t>
        <a:bodyPr/>
        <a:lstStyle/>
        <a:p>
          <a:endParaRPr lang="uk-UA"/>
        </a:p>
      </dgm:t>
    </dgm:pt>
    <dgm:pt modelId="{D855BA3D-5F43-4821-8389-28388102F273}" type="pres">
      <dgm:prSet presAssocID="{9632DABD-F9FE-4260-9451-A087E907D328}" presName="parTrans" presStyleLbl="sibTrans2D1" presStyleIdx="0" presStyleCnt="6"/>
      <dgm:spPr/>
      <dgm:t>
        <a:bodyPr/>
        <a:lstStyle/>
        <a:p>
          <a:endParaRPr lang="uk-UA"/>
        </a:p>
      </dgm:t>
    </dgm:pt>
    <dgm:pt modelId="{DD055678-38FD-4339-96B9-8C9F0AB15CF7}" type="pres">
      <dgm:prSet presAssocID="{9632DABD-F9FE-4260-9451-A087E907D328}" presName="connectorText" presStyleLbl="sibTrans2D1" presStyleIdx="0" presStyleCnt="6"/>
      <dgm:spPr/>
      <dgm:t>
        <a:bodyPr/>
        <a:lstStyle/>
        <a:p>
          <a:endParaRPr lang="uk-UA"/>
        </a:p>
      </dgm:t>
    </dgm:pt>
    <dgm:pt modelId="{1512E9AC-B6DC-4675-A9A9-D4FC2B5226A7}" type="pres">
      <dgm:prSet presAssocID="{73914BB9-9DF3-41FD-99DD-1F5BBCF146E4}" presName="node" presStyleLbl="node1" presStyleIdx="0" presStyleCnt="6">
        <dgm:presLayoutVars>
          <dgm:bulletEnabled val="1"/>
        </dgm:presLayoutVars>
      </dgm:prSet>
      <dgm:spPr/>
      <dgm:t>
        <a:bodyPr/>
        <a:lstStyle/>
        <a:p>
          <a:endParaRPr lang="uk-UA"/>
        </a:p>
      </dgm:t>
    </dgm:pt>
    <dgm:pt modelId="{8E4A2497-5CB6-456D-834D-A065B298AA0B}" type="pres">
      <dgm:prSet presAssocID="{8CF94EBE-DD17-42B3-BCCE-3AB08CD46488}" presName="parTrans" presStyleLbl="sibTrans2D1" presStyleIdx="1" presStyleCnt="6"/>
      <dgm:spPr/>
      <dgm:t>
        <a:bodyPr/>
        <a:lstStyle/>
        <a:p>
          <a:endParaRPr lang="uk-UA"/>
        </a:p>
      </dgm:t>
    </dgm:pt>
    <dgm:pt modelId="{BA0EAA2B-9438-4D1D-A649-BFCDFA9EE1B0}" type="pres">
      <dgm:prSet presAssocID="{8CF94EBE-DD17-42B3-BCCE-3AB08CD46488}" presName="connectorText" presStyleLbl="sibTrans2D1" presStyleIdx="1" presStyleCnt="6"/>
      <dgm:spPr/>
      <dgm:t>
        <a:bodyPr/>
        <a:lstStyle/>
        <a:p>
          <a:endParaRPr lang="uk-UA"/>
        </a:p>
      </dgm:t>
    </dgm:pt>
    <dgm:pt modelId="{F1A48FA2-390F-4BAB-9FF6-0D6D70577697}" type="pres">
      <dgm:prSet presAssocID="{E20356D3-BA47-4984-9AAC-BCC8C2C7B85A}" presName="node" presStyleLbl="node1" presStyleIdx="1" presStyleCnt="6" custScaleX="159769" custRadScaleRad="126877" custRadScaleInc="17853">
        <dgm:presLayoutVars>
          <dgm:bulletEnabled val="1"/>
        </dgm:presLayoutVars>
      </dgm:prSet>
      <dgm:spPr/>
      <dgm:t>
        <a:bodyPr/>
        <a:lstStyle/>
        <a:p>
          <a:endParaRPr lang="uk-UA"/>
        </a:p>
      </dgm:t>
    </dgm:pt>
    <dgm:pt modelId="{E4FE3037-6EB3-4F80-9EAA-E56408D9C8A9}" type="pres">
      <dgm:prSet presAssocID="{29DF5A2C-3306-459C-A02E-7201ABFC65C3}" presName="parTrans" presStyleLbl="sibTrans2D1" presStyleIdx="2" presStyleCnt="6"/>
      <dgm:spPr/>
      <dgm:t>
        <a:bodyPr/>
        <a:lstStyle/>
        <a:p>
          <a:endParaRPr lang="uk-UA"/>
        </a:p>
      </dgm:t>
    </dgm:pt>
    <dgm:pt modelId="{416FCA86-04B2-451E-8D36-C02CCB03FEFD}" type="pres">
      <dgm:prSet presAssocID="{29DF5A2C-3306-459C-A02E-7201ABFC65C3}" presName="connectorText" presStyleLbl="sibTrans2D1" presStyleIdx="2" presStyleCnt="6"/>
      <dgm:spPr/>
      <dgm:t>
        <a:bodyPr/>
        <a:lstStyle/>
        <a:p>
          <a:endParaRPr lang="uk-UA"/>
        </a:p>
      </dgm:t>
    </dgm:pt>
    <dgm:pt modelId="{7B761E9F-A9CD-4A0F-AA88-03BFFC3B6A6B}" type="pres">
      <dgm:prSet presAssocID="{6AFFE2B9-76AF-4867-89F0-C927066F2F95}" presName="node" presStyleLbl="node1" presStyleIdx="2" presStyleCnt="6" custScaleX="170953" custRadScaleRad="123976" custRadScaleInc="-21387">
        <dgm:presLayoutVars>
          <dgm:bulletEnabled val="1"/>
        </dgm:presLayoutVars>
      </dgm:prSet>
      <dgm:spPr/>
      <dgm:t>
        <a:bodyPr/>
        <a:lstStyle/>
        <a:p>
          <a:endParaRPr lang="uk-UA"/>
        </a:p>
      </dgm:t>
    </dgm:pt>
    <dgm:pt modelId="{8B40AEB1-4E0B-4AAC-ACE4-A463F2BD9290}" type="pres">
      <dgm:prSet presAssocID="{97E178D5-DEB9-4139-A4E2-39EE5584D562}" presName="parTrans" presStyleLbl="sibTrans2D1" presStyleIdx="3" presStyleCnt="6"/>
      <dgm:spPr/>
      <dgm:t>
        <a:bodyPr/>
        <a:lstStyle/>
        <a:p>
          <a:endParaRPr lang="uk-UA"/>
        </a:p>
      </dgm:t>
    </dgm:pt>
    <dgm:pt modelId="{B310C7DA-5898-4289-B1F1-7AC31BF7E6D0}" type="pres">
      <dgm:prSet presAssocID="{97E178D5-DEB9-4139-A4E2-39EE5584D562}" presName="connectorText" presStyleLbl="sibTrans2D1" presStyleIdx="3" presStyleCnt="6"/>
      <dgm:spPr/>
      <dgm:t>
        <a:bodyPr/>
        <a:lstStyle/>
        <a:p>
          <a:endParaRPr lang="uk-UA"/>
        </a:p>
      </dgm:t>
    </dgm:pt>
    <dgm:pt modelId="{E253E70E-A283-4DDA-ADD7-C8726B38DF04}" type="pres">
      <dgm:prSet presAssocID="{AF087595-47D8-42E4-AACA-67F70A83810A}" presName="node" presStyleLbl="node1" presStyleIdx="3" presStyleCnt="6">
        <dgm:presLayoutVars>
          <dgm:bulletEnabled val="1"/>
        </dgm:presLayoutVars>
      </dgm:prSet>
      <dgm:spPr/>
      <dgm:t>
        <a:bodyPr/>
        <a:lstStyle/>
        <a:p>
          <a:endParaRPr lang="uk-UA"/>
        </a:p>
      </dgm:t>
    </dgm:pt>
    <dgm:pt modelId="{6183EEAC-0404-4BAC-A121-84F16F6E673D}" type="pres">
      <dgm:prSet presAssocID="{70883B94-3F56-4A64-94C1-E1FE3726F62E}" presName="parTrans" presStyleLbl="sibTrans2D1" presStyleIdx="4" presStyleCnt="6"/>
      <dgm:spPr/>
      <dgm:t>
        <a:bodyPr/>
        <a:lstStyle/>
        <a:p>
          <a:endParaRPr lang="uk-UA"/>
        </a:p>
      </dgm:t>
    </dgm:pt>
    <dgm:pt modelId="{1E410CBE-213A-4D60-93A4-22D70549EF5C}" type="pres">
      <dgm:prSet presAssocID="{70883B94-3F56-4A64-94C1-E1FE3726F62E}" presName="connectorText" presStyleLbl="sibTrans2D1" presStyleIdx="4" presStyleCnt="6"/>
      <dgm:spPr/>
      <dgm:t>
        <a:bodyPr/>
        <a:lstStyle/>
        <a:p>
          <a:endParaRPr lang="uk-UA"/>
        </a:p>
      </dgm:t>
    </dgm:pt>
    <dgm:pt modelId="{CE633C1E-9797-4ECE-8646-D654F50D1528}" type="pres">
      <dgm:prSet presAssocID="{D203B22F-CF9E-4516-94F2-E43AD2CF4B53}" presName="node" presStyleLbl="node1" presStyleIdx="4" presStyleCnt="6" custScaleX="186404" custRadScaleRad="114941" custRadScaleInc="14782">
        <dgm:presLayoutVars>
          <dgm:bulletEnabled val="1"/>
        </dgm:presLayoutVars>
      </dgm:prSet>
      <dgm:spPr/>
      <dgm:t>
        <a:bodyPr/>
        <a:lstStyle/>
        <a:p>
          <a:endParaRPr lang="uk-UA"/>
        </a:p>
      </dgm:t>
    </dgm:pt>
    <dgm:pt modelId="{A258C8DB-DAB0-4505-824C-202BC5FCF7A9}" type="pres">
      <dgm:prSet presAssocID="{174CE8F8-3C56-4D64-859F-6655EC625202}" presName="parTrans" presStyleLbl="sibTrans2D1" presStyleIdx="5" presStyleCnt="6"/>
      <dgm:spPr/>
      <dgm:t>
        <a:bodyPr/>
        <a:lstStyle/>
        <a:p>
          <a:endParaRPr lang="uk-UA"/>
        </a:p>
      </dgm:t>
    </dgm:pt>
    <dgm:pt modelId="{FDAB1A75-678F-4A91-A8AD-31D815662C61}" type="pres">
      <dgm:prSet presAssocID="{174CE8F8-3C56-4D64-859F-6655EC625202}" presName="connectorText" presStyleLbl="sibTrans2D1" presStyleIdx="5" presStyleCnt="6"/>
      <dgm:spPr/>
      <dgm:t>
        <a:bodyPr/>
        <a:lstStyle/>
        <a:p>
          <a:endParaRPr lang="uk-UA"/>
        </a:p>
      </dgm:t>
    </dgm:pt>
    <dgm:pt modelId="{07DAE8D5-3BD3-4417-8188-01EB20A66B24}" type="pres">
      <dgm:prSet presAssocID="{7706A4D2-89A3-4623-9FD2-16B980C58DF8}" presName="node" presStyleLbl="node1" presStyleIdx="5" presStyleCnt="6" custScaleX="155399" custScaleY="99229" custRadScaleRad="123172" custRadScaleInc="-20070">
        <dgm:presLayoutVars>
          <dgm:bulletEnabled val="1"/>
        </dgm:presLayoutVars>
      </dgm:prSet>
      <dgm:spPr/>
      <dgm:t>
        <a:bodyPr/>
        <a:lstStyle/>
        <a:p>
          <a:endParaRPr lang="uk-UA"/>
        </a:p>
      </dgm:t>
    </dgm:pt>
  </dgm:ptLst>
  <dgm:cxnLst>
    <dgm:cxn modelId="{4B9C43F6-E26D-45F4-A0CE-AE630032CC45}" type="presOf" srcId="{AF087595-47D8-42E4-AACA-67F70A83810A}" destId="{E253E70E-A283-4DDA-ADD7-C8726B38DF04}" srcOrd="0" destOrd="0" presId="urn:microsoft.com/office/officeart/2005/8/layout/radial5"/>
    <dgm:cxn modelId="{1CA1BAE1-F160-4623-BC49-FABF0601738B}" type="presOf" srcId="{508F2A6C-4DC7-45C8-B220-29031B379B97}" destId="{37820907-A506-4AA3-BB13-B04EED93C71B}" srcOrd="0" destOrd="0" presId="urn:microsoft.com/office/officeart/2005/8/layout/radial5"/>
    <dgm:cxn modelId="{DD0C8259-DAFB-4E37-AB19-DFB596592BB8}" type="presOf" srcId="{9632DABD-F9FE-4260-9451-A087E907D328}" destId="{D855BA3D-5F43-4821-8389-28388102F273}" srcOrd="0" destOrd="0" presId="urn:microsoft.com/office/officeart/2005/8/layout/radial5"/>
    <dgm:cxn modelId="{017AEA04-D784-48FA-8E71-0E380E845A15}" srcId="{74CF253E-ED52-47EE-8E98-209B0FAE5A75}" destId="{7706A4D2-89A3-4623-9FD2-16B980C58DF8}" srcOrd="5" destOrd="0" parTransId="{174CE8F8-3C56-4D64-859F-6655EC625202}" sibTransId="{26157989-27D7-4102-B6E2-54659B98760B}"/>
    <dgm:cxn modelId="{83E70613-2A1C-478A-A67D-1A7D95BA57BD}" type="presOf" srcId="{8CF94EBE-DD17-42B3-BCCE-3AB08CD46488}" destId="{BA0EAA2B-9438-4D1D-A649-BFCDFA9EE1B0}" srcOrd="1" destOrd="0" presId="urn:microsoft.com/office/officeart/2005/8/layout/radial5"/>
    <dgm:cxn modelId="{D66B8DEE-E20C-4BC0-BD4D-E2A1D57F91CD}" type="presOf" srcId="{6AFFE2B9-76AF-4867-89F0-C927066F2F95}" destId="{7B761E9F-A9CD-4A0F-AA88-03BFFC3B6A6B}" srcOrd="0" destOrd="0" presId="urn:microsoft.com/office/officeart/2005/8/layout/radial5"/>
    <dgm:cxn modelId="{F4D69BF1-AC3C-49C6-B188-002E6A7B258B}" type="presOf" srcId="{70883B94-3F56-4A64-94C1-E1FE3726F62E}" destId="{1E410CBE-213A-4D60-93A4-22D70549EF5C}" srcOrd="1" destOrd="0" presId="urn:microsoft.com/office/officeart/2005/8/layout/radial5"/>
    <dgm:cxn modelId="{14973528-E9C3-47BD-A9CC-3FF00B08F87D}" type="presOf" srcId="{97E178D5-DEB9-4139-A4E2-39EE5584D562}" destId="{8B40AEB1-4E0B-4AAC-ACE4-A463F2BD9290}" srcOrd="0" destOrd="0" presId="urn:microsoft.com/office/officeart/2005/8/layout/radial5"/>
    <dgm:cxn modelId="{C8EEF5B1-C228-4860-ABCF-80D65FEE48D2}" type="presOf" srcId="{29DF5A2C-3306-459C-A02E-7201ABFC65C3}" destId="{E4FE3037-6EB3-4F80-9EAA-E56408D9C8A9}" srcOrd="0" destOrd="0" presId="urn:microsoft.com/office/officeart/2005/8/layout/radial5"/>
    <dgm:cxn modelId="{38BD42FF-B836-4C0C-8CD4-6919F0EAFF1C}" srcId="{74CF253E-ED52-47EE-8E98-209B0FAE5A75}" destId="{6AFFE2B9-76AF-4867-89F0-C927066F2F95}" srcOrd="2" destOrd="0" parTransId="{29DF5A2C-3306-459C-A02E-7201ABFC65C3}" sibTransId="{E965045D-C151-4908-B554-5847AF626C98}"/>
    <dgm:cxn modelId="{B2CF84D1-7B95-45F9-AA20-9AA7DC276400}" type="presOf" srcId="{70883B94-3F56-4A64-94C1-E1FE3726F62E}" destId="{6183EEAC-0404-4BAC-A121-84F16F6E673D}" srcOrd="0" destOrd="0" presId="urn:microsoft.com/office/officeart/2005/8/layout/radial5"/>
    <dgm:cxn modelId="{56D548E6-DF55-4086-A6AC-8C2303354946}" type="presOf" srcId="{8CF94EBE-DD17-42B3-BCCE-3AB08CD46488}" destId="{8E4A2497-5CB6-456D-834D-A065B298AA0B}" srcOrd="0" destOrd="0" presId="urn:microsoft.com/office/officeart/2005/8/layout/radial5"/>
    <dgm:cxn modelId="{B6D80D25-5333-4DB8-9219-68470F652FA5}" type="presOf" srcId="{7706A4D2-89A3-4623-9FD2-16B980C58DF8}" destId="{07DAE8D5-3BD3-4417-8188-01EB20A66B24}" srcOrd="0" destOrd="0" presId="urn:microsoft.com/office/officeart/2005/8/layout/radial5"/>
    <dgm:cxn modelId="{91FACC89-C1B2-4FE9-804C-A3FE068EF842}" type="presOf" srcId="{D203B22F-CF9E-4516-94F2-E43AD2CF4B53}" destId="{CE633C1E-9797-4ECE-8646-D654F50D1528}" srcOrd="0" destOrd="0" presId="urn:microsoft.com/office/officeart/2005/8/layout/radial5"/>
    <dgm:cxn modelId="{1774EE29-6F52-4E50-B360-BA0716A06957}" srcId="{74CF253E-ED52-47EE-8E98-209B0FAE5A75}" destId="{73914BB9-9DF3-41FD-99DD-1F5BBCF146E4}" srcOrd="0" destOrd="0" parTransId="{9632DABD-F9FE-4260-9451-A087E907D328}" sibTransId="{4537F0A1-5DE7-4B57-92DB-95ABF693C9B6}"/>
    <dgm:cxn modelId="{C0A733B6-88A5-48B2-84A4-DE77F3438BC4}" srcId="{74CF253E-ED52-47EE-8E98-209B0FAE5A75}" destId="{D203B22F-CF9E-4516-94F2-E43AD2CF4B53}" srcOrd="4" destOrd="0" parTransId="{70883B94-3F56-4A64-94C1-E1FE3726F62E}" sibTransId="{0E7B9889-4A0F-4F08-906D-06906CBAEECA}"/>
    <dgm:cxn modelId="{455B43AA-DF34-479A-BB73-39A55ABAF046}" type="presOf" srcId="{E20356D3-BA47-4984-9AAC-BCC8C2C7B85A}" destId="{F1A48FA2-390F-4BAB-9FF6-0D6D70577697}" srcOrd="0" destOrd="0" presId="urn:microsoft.com/office/officeart/2005/8/layout/radial5"/>
    <dgm:cxn modelId="{022E1A25-AAD6-4532-8048-B2821C5616C7}" type="presOf" srcId="{73914BB9-9DF3-41FD-99DD-1F5BBCF146E4}" destId="{1512E9AC-B6DC-4675-A9A9-D4FC2B5226A7}" srcOrd="0" destOrd="0" presId="urn:microsoft.com/office/officeart/2005/8/layout/radial5"/>
    <dgm:cxn modelId="{31BCEE83-C8F2-45E9-8123-EB90A9305AE8}" srcId="{74CF253E-ED52-47EE-8E98-209B0FAE5A75}" destId="{AF087595-47D8-42E4-AACA-67F70A83810A}" srcOrd="3" destOrd="0" parTransId="{97E178D5-DEB9-4139-A4E2-39EE5584D562}" sibTransId="{EB817AE1-3098-4E4D-A52A-D99D85790604}"/>
    <dgm:cxn modelId="{877D1A84-9DF0-4A9D-A32C-78B909A7DEA5}" srcId="{508F2A6C-4DC7-45C8-B220-29031B379B97}" destId="{74CF253E-ED52-47EE-8E98-209B0FAE5A75}" srcOrd="0" destOrd="0" parTransId="{4A567CCE-0890-4112-88E1-8578EDB868CF}" sibTransId="{EE33A19D-DF76-462D-A713-C643FC3E1621}"/>
    <dgm:cxn modelId="{63D9E2BB-8812-404D-8DF5-C0831274372F}" type="presOf" srcId="{174CE8F8-3C56-4D64-859F-6655EC625202}" destId="{A258C8DB-DAB0-4505-824C-202BC5FCF7A9}" srcOrd="0" destOrd="0" presId="urn:microsoft.com/office/officeart/2005/8/layout/radial5"/>
    <dgm:cxn modelId="{9B1D05D2-3D17-445B-A30A-7DC0219753AB}" type="presOf" srcId="{174CE8F8-3C56-4D64-859F-6655EC625202}" destId="{FDAB1A75-678F-4A91-A8AD-31D815662C61}" srcOrd="1" destOrd="0" presId="urn:microsoft.com/office/officeart/2005/8/layout/radial5"/>
    <dgm:cxn modelId="{121DC108-616F-4AD7-9146-5CCAA8DB0D2C}" type="presOf" srcId="{97E178D5-DEB9-4139-A4E2-39EE5584D562}" destId="{B310C7DA-5898-4289-B1F1-7AC31BF7E6D0}" srcOrd="1" destOrd="0" presId="urn:microsoft.com/office/officeart/2005/8/layout/radial5"/>
    <dgm:cxn modelId="{ED852FD6-2922-4A74-A25A-401F5B565796}" type="presOf" srcId="{29DF5A2C-3306-459C-A02E-7201ABFC65C3}" destId="{416FCA86-04B2-451E-8D36-C02CCB03FEFD}" srcOrd="1" destOrd="0" presId="urn:microsoft.com/office/officeart/2005/8/layout/radial5"/>
    <dgm:cxn modelId="{BFD55614-2148-4713-ACA2-148343106955}" type="presOf" srcId="{9632DABD-F9FE-4260-9451-A087E907D328}" destId="{DD055678-38FD-4339-96B9-8C9F0AB15CF7}" srcOrd="1" destOrd="0" presId="urn:microsoft.com/office/officeart/2005/8/layout/radial5"/>
    <dgm:cxn modelId="{E8A8B784-5D3E-466E-BA8A-DCB8B0A98320}" srcId="{74CF253E-ED52-47EE-8E98-209B0FAE5A75}" destId="{E20356D3-BA47-4984-9AAC-BCC8C2C7B85A}" srcOrd="1" destOrd="0" parTransId="{8CF94EBE-DD17-42B3-BCCE-3AB08CD46488}" sibTransId="{350F0DF3-F4D7-4CCB-A3ED-CDFDE94E8C16}"/>
    <dgm:cxn modelId="{DE399250-12C3-423D-98E4-313640AB1EEB}" type="presOf" srcId="{74CF253E-ED52-47EE-8E98-209B0FAE5A75}" destId="{480FAFCF-C78C-48AF-BC55-8A0A27731E40}" srcOrd="0" destOrd="0" presId="urn:microsoft.com/office/officeart/2005/8/layout/radial5"/>
    <dgm:cxn modelId="{BFA25079-FF5D-42D3-8358-4A441B31D9C6}" type="presParOf" srcId="{37820907-A506-4AA3-BB13-B04EED93C71B}" destId="{480FAFCF-C78C-48AF-BC55-8A0A27731E40}" srcOrd="0" destOrd="0" presId="urn:microsoft.com/office/officeart/2005/8/layout/radial5"/>
    <dgm:cxn modelId="{291C53B8-D455-4DCC-B092-5D450650742B}" type="presParOf" srcId="{37820907-A506-4AA3-BB13-B04EED93C71B}" destId="{D855BA3D-5F43-4821-8389-28388102F273}" srcOrd="1" destOrd="0" presId="urn:microsoft.com/office/officeart/2005/8/layout/radial5"/>
    <dgm:cxn modelId="{462AA580-628C-457D-9517-2CBC8705CDB4}" type="presParOf" srcId="{D855BA3D-5F43-4821-8389-28388102F273}" destId="{DD055678-38FD-4339-96B9-8C9F0AB15CF7}" srcOrd="0" destOrd="0" presId="urn:microsoft.com/office/officeart/2005/8/layout/radial5"/>
    <dgm:cxn modelId="{6475C95D-4479-4F12-8B04-FAA02E31F1F5}" type="presParOf" srcId="{37820907-A506-4AA3-BB13-B04EED93C71B}" destId="{1512E9AC-B6DC-4675-A9A9-D4FC2B5226A7}" srcOrd="2" destOrd="0" presId="urn:microsoft.com/office/officeart/2005/8/layout/radial5"/>
    <dgm:cxn modelId="{DB187E65-B13A-4BAB-BF0B-45EAA49DD868}" type="presParOf" srcId="{37820907-A506-4AA3-BB13-B04EED93C71B}" destId="{8E4A2497-5CB6-456D-834D-A065B298AA0B}" srcOrd="3" destOrd="0" presId="urn:microsoft.com/office/officeart/2005/8/layout/radial5"/>
    <dgm:cxn modelId="{60F8CEB0-5A1F-43FF-AAC2-AC0AC7F3BA0D}" type="presParOf" srcId="{8E4A2497-5CB6-456D-834D-A065B298AA0B}" destId="{BA0EAA2B-9438-4D1D-A649-BFCDFA9EE1B0}" srcOrd="0" destOrd="0" presId="urn:microsoft.com/office/officeart/2005/8/layout/radial5"/>
    <dgm:cxn modelId="{E5F6E21C-A9CD-426B-AB22-379DC55F1C17}" type="presParOf" srcId="{37820907-A506-4AA3-BB13-B04EED93C71B}" destId="{F1A48FA2-390F-4BAB-9FF6-0D6D70577697}" srcOrd="4" destOrd="0" presId="urn:microsoft.com/office/officeart/2005/8/layout/radial5"/>
    <dgm:cxn modelId="{5216D395-9EB0-4EF2-9CD9-AF338F952569}" type="presParOf" srcId="{37820907-A506-4AA3-BB13-B04EED93C71B}" destId="{E4FE3037-6EB3-4F80-9EAA-E56408D9C8A9}" srcOrd="5" destOrd="0" presId="urn:microsoft.com/office/officeart/2005/8/layout/radial5"/>
    <dgm:cxn modelId="{7DAD6F0C-BEE9-4588-9F78-F521D30B9586}" type="presParOf" srcId="{E4FE3037-6EB3-4F80-9EAA-E56408D9C8A9}" destId="{416FCA86-04B2-451E-8D36-C02CCB03FEFD}" srcOrd="0" destOrd="0" presId="urn:microsoft.com/office/officeart/2005/8/layout/radial5"/>
    <dgm:cxn modelId="{3889E9F3-52F0-4D1F-9F3D-36882D51C091}" type="presParOf" srcId="{37820907-A506-4AA3-BB13-B04EED93C71B}" destId="{7B761E9F-A9CD-4A0F-AA88-03BFFC3B6A6B}" srcOrd="6" destOrd="0" presId="urn:microsoft.com/office/officeart/2005/8/layout/radial5"/>
    <dgm:cxn modelId="{F105F2B6-7190-4699-AE68-F6339ECCB62A}" type="presParOf" srcId="{37820907-A506-4AA3-BB13-B04EED93C71B}" destId="{8B40AEB1-4E0B-4AAC-ACE4-A463F2BD9290}" srcOrd="7" destOrd="0" presId="urn:microsoft.com/office/officeart/2005/8/layout/radial5"/>
    <dgm:cxn modelId="{19874C18-F834-4998-A33C-D6753984BD29}" type="presParOf" srcId="{8B40AEB1-4E0B-4AAC-ACE4-A463F2BD9290}" destId="{B310C7DA-5898-4289-B1F1-7AC31BF7E6D0}" srcOrd="0" destOrd="0" presId="urn:microsoft.com/office/officeart/2005/8/layout/radial5"/>
    <dgm:cxn modelId="{23163097-9F63-446E-8ABC-2AE0DC0C543E}" type="presParOf" srcId="{37820907-A506-4AA3-BB13-B04EED93C71B}" destId="{E253E70E-A283-4DDA-ADD7-C8726B38DF04}" srcOrd="8" destOrd="0" presId="urn:microsoft.com/office/officeart/2005/8/layout/radial5"/>
    <dgm:cxn modelId="{F255D165-7D4C-4C0A-9445-0DB08BD540D3}" type="presParOf" srcId="{37820907-A506-4AA3-BB13-B04EED93C71B}" destId="{6183EEAC-0404-4BAC-A121-84F16F6E673D}" srcOrd="9" destOrd="0" presId="urn:microsoft.com/office/officeart/2005/8/layout/radial5"/>
    <dgm:cxn modelId="{4A8804F3-ABA3-4D21-8592-9BB83C034D1B}" type="presParOf" srcId="{6183EEAC-0404-4BAC-A121-84F16F6E673D}" destId="{1E410CBE-213A-4D60-93A4-22D70549EF5C}" srcOrd="0" destOrd="0" presId="urn:microsoft.com/office/officeart/2005/8/layout/radial5"/>
    <dgm:cxn modelId="{7AFF7E60-0C81-4A53-AFD0-548E1303F1B0}" type="presParOf" srcId="{37820907-A506-4AA3-BB13-B04EED93C71B}" destId="{CE633C1E-9797-4ECE-8646-D654F50D1528}" srcOrd="10" destOrd="0" presId="urn:microsoft.com/office/officeart/2005/8/layout/radial5"/>
    <dgm:cxn modelId="{880A4015-267A-4DCB-96CE-33A4CCEBFC3C}" type="presParOf" srcId="{37820907-A506-4AA3-BB13-B04EED93C71B}" destId="{A258C8DB-DAB0-4505-824C-202BC5FCF7A9}" srcOrd="11" destOrd="0" presId="urn:microsoft.com/office/officeart/2005/8/layout/radial5"/>
    <dgm:cxn modelId="{3BDEDC80-01E1-4588-8439-7D838A765AEE}" type="presParOf" srcId="{A258C8DB-DAB0-4505-824C-202BC5FCF7A9}" destId="{FDAB1A75-678F-4A91-A8AD-31D815662C61}" srcOrd="0" destOrd="0" presId="urn:microsoft.com/office/officeart/2005/8/layout/radial5"/>
    <dgm:cxn modelId="{5FD89CB0-C768-4386-805D-39241CEF6C20}" type="presParOf" srcId="{37820907-A506-4AA3-BB13-B04EED93C71B}" destId="{07DAE8D5-3BD3-4417-8188-01EB20A66B24}" srcOrd="12" destOrd="0" presId="urn:microsoft.com/office/officeart/2005/8/layout/radial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B772FDD-27E3-43EA-9DDB-528CACD8E46D}"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endParaRPr lang="uk-UA"/>
        </a:p>
      </dgm:t>
    </dgm:pt>
    <dgm:pt modelId="{8CE7B7A1-84F2-4B81-AEF4-E5A8072958A0}">
      <dgm:prSet phldrT="[Текст]"/>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16200000" scaled="1"/>
          <a:tileRect/>
        </a:gradFill>
      </dgm:spPr>
      <dgm:t>
        <a:bodyPr/>
        <a:lstStyle/>
        <a:p>
          <a:r>
            <a:rPr lang="uk-UA" dirty="0" smtClean="0">
              <a:solidFill>
                <a:schemeClr val="bg1"/>
              </a:solidFill>
            </a:rPr>
            <a:t>У разі призову або вступу на військову службу, направлення на альтернативну (невійськову) службу (п. З ст. 36 </a:t>
          </a:r>
          <a:r>
            <a:rPr lang="uk-UA" dirty="0" err="1" smtClean="0">
              <a:solidFill>
                <a:schemeClr val="bg1"/>
              </a:solidFill>
            </a:rPr>
            <a:t>КЗпП</a:t>
          </a:r>
          <a:r>
            <a:rPr lang="uk-UA" dirty="0" smtClean="0">
              <a:solidFill>
                <a:schemeClr val="bg1"/>
              </a:solidFill>
            </a:rPr>
            <a:t>) — у розмірі двох мінімальних заробітних плат. </a:t>
          </a:r>
          <a:endParaRPr lang="uk-UA" dirty="0">
            <a:solidFill>
              <a:schemeClr val="bg1"/>
            </a:solidFill>
          </a:endParaRPr>
        </a:p>
      </dgm:t>
    </dgm:pt>
    <dgm:pt modelId="{6556E684-A855-4120-BB14-FFAB3E140654}" type="parTrans" cxnId="{5CEBC8BC-1386-4D91-BFE1-D3C7A215FC39}">
      <dgm:prSet/>
      <dgm:spPr/>
      <dgm:t>
        <a:bodyPr/>
        <a:lstStyle/>
        <a:p>
          <a:endParaRPr lang="uk-UA"/>
        </a:p>
      </dgm:t>
    </dgm:pt>
    <dgm:pt modelId="{7F52F191-43AC-4363-BFEA-6A40DF2FE646}" type="sibTrans" cxnId="{5CEBC8BC-1386-4D91-BFE1-D3C7A215FC39}">
      <dgm:prSet/>
      <dgm:spPr/>
      <dgm:t>
        <a:bodyPr/>
        <a:lstStyle/>
        <a:p>
          <a:endParaRPr lang="uk-UA"/>
        </a:p>
      </dgm:t>
    </dgm:pt>
    <dgm:pt modelId="{607CB6F7-D52E-4FFA-A7D6-11B3751186C2}">
      <dgm:prSet phldrT="[Текст]"/>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18900000" scaled="1"/>
          <a:tileRect/>
        </a:gradFill>
      </dgm:spPr>
      <dgm:t>
        <a:bodyPr/>
        <a:lstStyle/>
        <a:p>
          <a:r>
            <a:rPr lang="uk-UA" dirty="0" smtClean="0">
              <a:solidFill>
                <a:schemeClr val="bg1"/>
              </a:solidFill>
            </a:rPr>
            <a:t>Внаслідок порушення роботодавцем законодавства про працю, колективного чи трудового договору (ст. 38, 39 </a:t>
          </a:r>
          <a:r>
            <a:rPr lang="uk-UA" dirty="0" err="1" smtClean="0">
              <a:solidFill>
                <a:schemeClr val="bg1"/>
              </a:solidFill>
            </a:rPr>
            <a:t>КЗпП</a:t>
          </a:r>
          <a:r>
            <a:rPr lang="uk-UA" dirty="0" smtClean="0">
              <a:solidFill>
                <a:schemeClr val="bg1"/>
              </a:solidFill>
            </a:rPr>
            <a:t>) — у розмірі, передбаченому колективним договором, але не меншому тримісячного середнього заробітку,</a:t>
          </a:r>
          <a:endParaRPr lang="uk-UA" dirty="0">
            <a:solidFill>
              <a:schemeClr val="bg1"/>
            </a:solidFill>
          </a:endParaRPr>
        </a:p>
      </dgm:t>
    </dgm:pt>
    <dgm:pt modelId="{703C2CCC-F08E-49A4-A1D8-A91950FD3C61}" type="parTrans" cxnId="{8179BCC9-8120-46CB-82B4-9E0569BBA09E}">
      <dgm:prSet/>
      <dgm:spPr/>
      <dgm:t>
        <a:bodyPr/>
        <a:lstStyle/>
        <a:p>
          <a:endParaRPr lang="uk-UA"/>
        </a:p>
      </dgm:t>
    </dgm:pt>
    <dgm:pt modelId="{3A2FC14F-7B10-4CBB-8E32-1772B0DD40FC}" type="sibTrans" cxnId="{8179BCC9-8120-46CB-82B4-9E0569BBA09E}">
      <dgm:prSet/>
      <dgm:spPr/>
      <dgm:t>
        <a:bodyPr/>
        <a:lstStyle/>
        <a:p>
          <a:endParaRPr lang="uk-UA"/>
        </a:p>
      </dgm:t>
    </dgm:pt>
    <dgm:pt modelId="{B4702230-C80A-48DE-85E0-FFC5751028D5}">
      <dgm:prSet phldrT="[Текст]"/>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16200000" scaled="1"/>
          <a:tileRect/>
        </a:gradFill>
      </dgm:spPr>
      <dgm:t>
        <a:bodyPr/>
        <a:lstStyle/>
        <a:p>
          <a:r>
            <a:rPr lang="uk-UA" dirty="0" smtClean="0">
              <a:solidFill>
                <a:schemeClr val="bg1"/>
              </a:solidFill>
            </a:rPr>
            <a:t>У разі припинення трудового договору з підстав, зазначених у пункті 5 частини першої статті 41, - у розмірі не менше ніж шестимісячний середній заробіток..</a:t>
          </a:r>
          <a:endParaRPr lang="uk-UA" dirty="0">
            <a:solidFill>
              <a:schemeClr val="bg1"/>
            </a:solidFill>
          </a:endParaRPr>
        </a:p>
      </dgm:t>
    </dgm:pt>
    <dgm:pt modelId="{4CCAB04C-CDE7-4224-85F0-A824B45C0B2D}" type="parTrans" cxnId="{805E4CE5-F7C0-466E-9F35-D3ED6FF89A71}">
      <dgm:prSet/>
      <dgm:spPr/>
      <dgm:t>
        <a:bodyPr/>
        <a:lstStyle/>
        <a:p>
          <a:endParaRPr lang="uk-UA"/>
        </a:p>
      </dgm:t>
    </dgm:pt>
    <dgm:pt modelId="{46AFDC32-89EC-49E0-AFDE-4A66C69E6AE5}" type="sibTrans" cxnId="{805E4CE5-F7C0-466E-9F35-D3ED6FF89A71}">
      <dgm:prSet/>
      <dgm:spPr/>
      <dgm:t>
        <a:bodyPr/>
        <a:lstStyle/>
        <a:p>
          <a:endParaRPr lang="uk-UA"/>
        </a:p>
      </dgm:t>
    </dgm:pt>
    <dgm:pt modelId="{A4D5E4BF-A96A-4452-A72C-12826CC07345}" type="pres">
      <dgm:prSet presAssocID="{9B772FDD-27E3-43EA-9DDB-528CACD8E46D}" presName="Name0" presStyleCnt="0">
        <dgm:presLayoutVars>
          <dgm:dir/>
          <dgm:resizeHandles val="exact"/>
        </dgm:presLayoutVars>
      </dgm:prSet>
      <dgm:spPr/>
      <dgm:t>
        <a:bodyPr/>
        <a:lstStyle/>
        <a:p>
          <a:endParaRPr lang="uk-UA"/>
        </a:p>
      </dgm:t>
    </dgm:pt>
    <dgm:pt modelId="{86D3BA87-404A-40F1-94B0-42DFC2BD6611}" type="pres">
      <dgm:prSet presAssocID="{8CE7B7A1-84F2-4B81-AEF4-E5A8072958A0}" presName="Name5" presStyleLbl="vennNode1" presStyleIdx="0" presStyleCnt="3">
        <dgm:presLayoutVars>
          <dgm:bulletEnabled val="1"/>
        </dgm:presLayoutVars>
      </dgm:prSet>
      <dgm:spPr/>
      <dgm:t>
        <a:bodyPr/>
        <a:lstStyle/>
        <a:p>
          <a:endParaRPr lang="uk-UA"/>
        </a:p>
      </dgm:t>
    </dgm:pt>
    <dgm:pt modelId="{676AFEF7-5D7B-4E63-A6E5-F63A69C58BCE}" type="pres">
      <dgm:prSet presAssocID="{7F52F191-43AC-4363-BFEA-6A40DF2FE646}" presName="space" presStyleCnt="0"/>
      <dgm:spPr/>
    </dgm:pt>
    <dgm:pt modelId="{0DD5A082-2BEA-43BD-BE19-4CE8ADC72D8F}" type="pres">
      <dgm:prSet presAssocID="{607CB6F7-D52E-4FFA-A7D6-11B3751186C2}" presName="Name5" presStyleLbl="vennNode1" presStyleIdx="1" presStyleCnt="3">
        <dgm:presLayoutVars>
          <dgm:bulletEnabled val="1"/>
        </dgm:presLayoutVars>
      </dgm:prSet>
      <dgm:spPr/>
      <dgm:t>
        <a:bodyPr/>
        <a:lstStyle/>
        <a:p>
          <a:endParaRPr lang="uk-UA"/>
        </a:p>
      </dgm:t>
    </dgm:pt>
    <dgm:pt modelId="{FBA4DADE-4F4C-4E9B-BEEE-199B47283DD7}" type="pres">
      <dgm:prSet presAssocID="{3A2FC14F-7B10-4CBB-8E32-1772B0DD40FC}" presName="space" presStyleCnt="0"/>
      <dgm:spPr/>
    </dgm:pt>
    <dgm:pt modelId="{7FF74675-5473-4F8A-BDF8-EE36F5BD9FD6}" type="pres">
      <dgm:prSet presAssocID="{B4702230-C80A-48DE-85E0-FFC5751028D5}" presName="Name5" presStyleLbl="vennNode1" presStyleIdx="2" presStyleCnt="3">
        <dgm:presLayoutVars>
          <dgm:bulletEnabled val="1"/>
        </dgm:presLayoutVars>
      </dgm:prSet>
      <dgm:spPr/>
      <dgm:t>
        <a:bodyPr/>
        <a:lstStyle/>
        <a:p>
          <a:endParaRPr lang="uk-UA"/>
        </a:p>
      </dgm:t>
    </dgm:pt>
  </dgm:ptLst>
  <dgm:cxnLst>
    <dgm:cxn modelId="{8179BCC9-8120-46CB-82B4-9E0569BBA09E}" srcId="{9B772FDD-27E3-43EA-9DDB-528CACD8E46D}" destId="{607CB6F7-D52E-4FFA-A7D6-11B3751186C2}" srcOrd="1" destOrd="0" parTransId="{703C2CCC-F08E-49A4-A1D8-A91950FD3C61}" sibTransId="{3A2FC14F-7B10-4CBB-8E32-1772B0DD40FC}"/>
    <dgm:cxn modelId="{B345D888-6402-44EC-8AC1-CC727345210B}" type="presOf" srcId="{B4702230-C80A-48DE-85E0-FFC5751028D5}" destId="{7FF74675-5473-4F8A-BDF8-EE36F5BD9FD6}" srcOrd="0" destOrd="0" presId="urn:microsoft.com/office/officeart/2005/8/layout/venn3"/>
    <dgm:cxn modelId="{4C26FF42-615C-43ED-974D-04F639FD6DC8}" type="presOf" srcId="{8CE7B7A1-84F2-4B81-AEF4-E5A8072958A0}" destId="{86D3BA87-404A-40F1-94B0-42DFC2BD6611}" srcOrd="0" destOrd="0" presId="urn:microsoft.com/office/officeart/2005/8/layout/venn3"/>
    <dgm:cxn modelId="{5CEBC8BC-1386-4D91-BFE1-D3C7A215FC39}" srcId="{9B772FDD-27E3-43EA-9DDB-528CACD8E46D}" destId="{8CE7B7A1-84F2-4B81-AEF4-E5A8072958A0}" srcOrd="0" destOrd="0" parTransId="{6556E684-A855-4120-BB14-FFAB3E140654}" sibTransId="{7F52F191-43AC-4363-BFEA-6A40DF2FE646}"/>
    <dgm:cxn modelId="{BDC66A01-F4B1-4F04-BFB8-DA4514FE2280}" type="presOf" srcId="{607CB6F7-D52E-4FFA-A7D6-11B3751186C2}" destId="{0DD5A082-2BEA-43BD-BE19-4CE8ADC72D8F}" srcOrd="0" destOrd="0" presId="urn:microsoft.com/office/officeart/2005/8/layout/venn3"/>
    <dgm:cxn modelId="{B8DA8978-B02F-4611-807D-171B6D41EE4D}" type="presOf" srcId="{9B772FDD-27E3-43EA-9DDB-528CACD8E46D}" destId="{A4D5E4BF-A96A-4452-A72C-12826CC07345}" srcOrd="0" destOrd="0" presId="urn:microsoft.com/office/officeart/2005/8/layout/venn3"/>
    <dgm:cxn modelId="{805E4CE5-F7C0-466E-9F35-D3ED6FF89A71}" srcId="{9B772FDD-27E3-43EA-9DDB-528CACD8E46D}" destId="{B4702230-C80A-48DE-85E0-FFC5751028D5}" srcOrd="2" destOrd="0" parTransId="{4CCAB04C-CDE7-4224-85F0-A824B45C0B2D}" sibTransId="{46AFDC32-89EC-49E0-AFDE-4A66C69E6AE5}"/>
    <dgm:cxn modelId="{5E8744FA-0A0B-4B6B-9242-D545797E919C}" type="presParOf" srcId="{A4D5E4BF-A96A-4452-A72C-12826CC07345}" destId="{86D3BA87-404A-40F1-94B0-42DFC2BD6611}" srcOrd="0" destOrd="0" presId="urn:microsoft.com/office/officeart/2005/8/layout/venn3"/>
    <dgm:cxn modelId="{449A88A4-AC6A-4670-9AEB-E495317EE7BD}" type="presParOf" srcId="{A4D5E4BF-A96A-4452-A72C-12826CC07345}" destId="{676AFEF7-5D7B-4E63-A6E5-F63A69C58BCE}" srcOrd="1" destOrd="0" presId="urn:microsoft.com/office/officeart/2005/8/layout/venn3"/>
    <dgm:cxn modelId="{9398C45B-95BB-4EA1-B417-3B5E11C46626}" type="presParOf" srcId="{A4D5E4BF-A96A-4452-A72C-12826CC07345}" destId="{0DD5A082-2BEA-43BD-BE19-4CE8ADC72D8F}" srcOrd="2" destOrd="0" presId="urn:microsoft.com/office/officeart/2005/8/layout/venn3"/>
    <dgm:cxn modelId="{F02EFD18-D13F-41B7-87C3-74C8C9994885}" type="presParOf" srcId="{A4D5E4BF-A96A-4452-A72C-12826CC07345}" destId="{FBA4DADE-4F4C-4E9B-BEEE-199B47283DD7}" srcOrd="3" destOrd="0" presId="urn:microsoft.com/office/officeart/2005/8/layout/venn3"/>
    <dgm:cxn modelId="{C28B764E-D841-44C9-B1E0-034E30D4E052}" type="presParOf" srcId="{A4D5E4BF-A96A-4452-A72C-12826CC07345}" destId="{7FF74675-5473-4F8A-BDF8-EE36F5BD9FD6}" srcOrd="4" destOrd="0" presId="urn:microsoft.com/office/officeart/2005/8/layout/venn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72BFF35-7F8E-47E8-A827-EE001DCA3D2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uk-UA"/>
        </a:p>
      </dgm:t>
    </dgm:pt>
    <dgm:pt modelId="{E754AABC-E795-415D-A9EE-C3DD097952A6}">
      <dgm:prSet phldrT="[Текст]" custT="1"/>
      <dgm:spPr>
        <a:gradFill flip="none" rotWithShape="0">
          <a:gsLst>
            <a:gs pos="0">
              <a:srgbClr val="00B050">
                <a:shade val="30000"/>
                <a:satMod val="115000"/>
              </a:srgbClr>
            </a:gs>
            <a:gs pos="50000">
              <a:srgbClr val="00B050">
                <a:shade val="67500"/>
                <a:satMod val="115000"/>
              </a:srgbClr>
            </a:gs>
            <a:gs pos="100000">
              <a:srgbClr val="00B050">
                <a:shade val="100000"/>
                <a:satMod val="115000"/>
              </a:srgbClr>
            </a:gs>
          </a:gsLst>
          <a:lin ang="2700000" scaled="1"/>
          <a:tileRect/>
        </a:gradFill>
      </dgm:spPr>
      <dgm:t>
        <a:bodyPr/>
        <a:lstStyle/>
        <a:p>
          <a:r>
            <a:rPr lang="uk-UA" sz="1400" dirty="0" smtClean="0"/>
            <a:t>Відсторонення працівників від роботи роботодавцем допускається у випадках:</a:t>
          </a:r>
          <a:endParaRPr lang="uk-UA" sz="1400" dirty="0"/>
        </a:p>
      </dgm:t>
    </dgm:pt>
    <dgm:pt modelId="{65E52103-59F9-43F4-8920-52A3BA2EAD70}" type="parTrans" cxnId="{1B2EA9E6-7729-417C-82EB-2A4AA051514B}">
      <dgm:prSet/>
      <dgm:spPr/>
      <dgm:t>
        <a:bodyPr/>
        <a:lstStyle/>
        <a:p>
          <a:endParaRPr lang="uk-UA"/>
        </a:p>
      </dgm:t>
    </dgm:pt>
    <dgm:pt modelId="{F0D82823-8B4F-48D6-A899-208DA4C997CB}" type="sibTrans" cxnId="{1B2EA9E6-7729-417C-82EB-2A4AA051514B}">
      <dgm:prSet/>
      <dgm:spPr/>
      <dgm:t>
        <a:bodyPr/>
        <a:lstStyle/>
        <a:p>
          <a:endParaRPr lang="uk-UA"/>
        </a:p>
      </dgm:t>
    </dgm:pt>
    <dgm:pt modelId="{CDA4BC8C-E921-48AC-A1CA-FF3C299E0820}">
      <dgm:prSet phldrT="[Текст]" custT="1"/>
      <dgm:spPr>
        <a:gradFill flip="none" rotWithShape="0">
          <a:gsLst>
            <a:gs pos="0">
              <a:srgbClr val="00B050">
                <a:shade val="30000"/>
                <a:satMod val="115000"/>
              </a:srgbClr>
            </a:gs>
            <a:gs pos="50000">
              <a:srgbClr val="00B050">
                <a:shade val="67500"/>
                <a:satMod val="115000"/>
              </a:srgbClr>
            </a:gs>
            <a:gs pos="100000">
              <a:srgbClr val="00B050">
                <a:shade val="100000"/>
                <a:satMod val="115000"/>
              </a:srgbClr>
            </a:gs>
          </a:gsLst>
          <a:lin ang="18900000" scaled="1"/>
          <a:tileRect/>
        </a:gradFill>
      </dgm:spPr>
      <dgm:t>
        <a:bodyPr/>
        <a:lstStyle/>
        <a:p>
          <a:r>
            <a:rPr lang="uk-UA" sz="1400" dirty="0" smtClean="0"/>
            <a:t>появи на роботі в нетверезому стані, у стані наркотичного або токсичного сп'яніння;</a:t>
          </a:r>
          <a:endParaRPr lang="uk-UA" sz="1400" dirty="0"/>
        </a:p>
      </dgm:t>
    </dgm:pt>
    <dgm:pt modelId="{CADB892C-81DE-4452-92E3-62C60F794C60}" type="parTrans" cxnId="{34E516D3-70F9-4166-8950-81A65610E484}">
      <dgm:prSet/>
      <dgm:spPr/>
      <dgm:t>
        <a:bodyPr/>
        <a:lstStyle/>
        <a:p>
          <a:endParaRPr lang="uk-UA"/>
        </a:p>
      </dgm:t>
    </dgm:pt>
    <dgm:pt modelId="{C5EAED51-0420-4187-8867-05EE946A8F76}" type="sibTrans" cxnId="{34E516D3-70F9-4166-8950-81A65610E484}">
      <dgm:prSet/>
      <dgm:spPr/>
      <dgm:t>
        <a:bodyPr/>
        <a:lstStyle/>
        <a:p>
          <a:endParaRPr lang="uk-UA"/>
        </a:p>
      </dgm:t>
    </dgm:pt>
    <dgm:pt modelId="{B0A078AF-FA33-44E3-AD0B-983C9EF5542A}">
      <dgm:prSet phldrT="[Текст]" custT="1"/>
      <dgm:spPr>
        <a:gradFill flip="none" rotWithShape="0">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dgm:spPr>
      <dgm:t>
        <a:bodyPr/>
        <a:lstStyle/>
        <a:p>
          <a:r>
            <a:rPr lang="uk-UA" sz="1400" dirty="0" smtClean="0"/>
            <a:t>відмови або ухилення від обов'язкових медичних оглядів, навчання, інструктажу і перевірки знань з охорони праці та протипожежної охорони;</a:t>
          </a:r>
          <a:endParaRPr lang="uk-UA" sz="1400" dirty="0"/>
        </a:p>
      </dgm:t>
    </dgm:pt>
    <dgm:pt modelId="{270F9360-3977-4A3F-B273-57E62DF1BF36}" type="parTrans" cxnId="{B375BE3D-A375-43D6-9897-E1212DBE5DAC}">
      <dgm:prSet/>
      <dgm:spPr/>
      <dgm:t>
        <a:bodyPr/>
        <a:lstStyle/>
        <a:p>
          <a:endParaRPr lang="uk-UA"/>
        </a:p>
      </dgm:t>
    </dgm:pt>
    <dgm:pt modelId="{7BC13A5F-1F3D-4766-A123-DB3B5F9AD211}" type="sibTrans" cxnId="{B375BE3D-A375-43D6-9897-E1212DBE5DAC}">
      <dgm:prSet/>
      <dgm:spPr/>
      <dgm:t>
        <a:bodyPr/>
        <a:lstStyle/>
        <a:p>
          <a:endParaRPr lang="uk-UA"/>
        </a:p>
      </dgm:t>
    </dgm:pt>
    <dgm:pt modelId="{4EEE01D5-BAE8-41C3-92E5-A81B2733970E}">
      <dgm:prSet phldrT="[Текст]" custT="1"/>
      <dgm:spPr>
        <a:gradFill flip="none" rotWithShape="0">
          <a:gsLst>
            <a:gs pos="0">
              <a:srgbClr val="00B050">
                <a:shade val="30000"/>
                <a:satMod val="115000"/>
              </a:srgbClr>
            </a:gs>
            <a:gs pos="50000">
              <a:srgbClr val="00B050">
                <a:shade val="67500"/>
                <a:satMod val="115000"/>
              </a:srgbClr>
            </a:gs>
            <a:gs pos="100000">
              <a:srgbClr val="00B050">
                <a:shade val="100000"/>
                <a:satMod val="115000"/>
              </a:srgbClr>
            </a:gs>
          </a:gsLst>
          <a:lin ang="16200000" scaled="1"/>
          <a:tileRect/>
        </a:gradFill>
      </dgm:spPr>
      <dgm:t>
        <a:bodyPr/>
        <a:lstStyle/>
        <a:p>
          <a:r>
            <a:rPr lang="uk-UA" sz="1400" dirty="0" smtClean="0"/>
            <a:t>в інших випадках, передбачених законодавством.</a:t>
          </a:r>
          <a:endParaRPr lang="uk-UA" sz="1400" dirty="0"/>
        </a:p>
      </dgm:t>
    </dgm:pt>
    <dgm:pt modelId="{693C8C59-885A-4EAC-9E87-058EC113BB8B}" type="parTrans" cxnId="{54E9BB41-1960-45AC-A63F-04FB68610FC3}">
      <dgm:prSet/>
      <dgm:spPr/>
      <dgm:t>
        <a:bodyPr/>
        <a:lstStyle/>
        <a:p>
          <a:endParaRPr lang="uk-UA"/>
        </a:p>
      </dgm:t>
    </dgm:pt>
    <dgm:pt modelId="{283F53D2-E36A-4CE6-9A91-B72A351D7697}" type="sibTrans" cxnId="{54E9BB41-1960-45AC-A63F-04FB68610FC3}">
      <dgm:prSet/>
      <dgm:spPr/>
      <dgm:t>
        <a:bodyPr/>
        <a:lstStyle/>
        <a:p>
          <a:endParaRPr lang="uk-UA"/>
        </a:p>
      </dgm:t>
    </dgm:pt>
    <dgm:pt modelId="{28F0433D-E5CD-4790-80F4-3D3975ABB4AF}" type="pres">
      <dgm:prSet presAssocID="{C72BFF35-7F8E-47E8-A827-EE001DCA3D2D}" presName="hierChild1" presStyleCnt="0">
        <dgm:presLayoutVars>
          <dgm:orgChart val="1"/>
          <dgm:chPref val="1"/>
          <dgm:dir/>
          <dgm:animOne val="branch"/>
          <dgm:animLvl val="lvl"/>
          <dgm:resizeHandles/>
        </dgm:presLayoutVars>
      </dgm:prSet>
      <dgm:spPr/>
      <dgm:t>
        <a:bodyPr/>
        <a:lstStyle/>
        <a:p>
          <a:endParaRPr lang="uk-UA"/>
        </a:p>
      </dgm:t>
    </dgm:pt>
    <dgm:pt modelId="{1761650D-1022-4E8F-A0B9-086609A9B3CF}" type="pres">
      <dgm:prSet presAssocID="{E754AABC-E795-415D-A9EE-C3DD097952A6}" presName="hierRoot1" presStyleCnt="0">
        <dgm:presLayoutVars>
          <dgm:hierBranch val="init"/>
        </dgm:presLayoutVars>
      </dgm:prSet>
      <dgm:spPr/>
    </dgm:pt>
    <dgm:pt modelId="{6F66DAEE-A2EE-417B-A3BA-C487BEE257A4}" type="pres">
      <dgm:prSet presAssocID="{E754AABC-E795-415D-A9EE-C3DD097952A6}" presName="rootComposite1" presStyleCnt="0"/>
      <dgm:spPr/>
    </dgm:pt>
    <dgm:pt modelId="{EB7CB4AC-D5A0-4557-B0D7-15D003603704}" type="pres">
      <dgm:prSet presAssocID="{E754AABC-E795-415D-A9EE-C3DD097952A6}" presName="rootText1" presStyleLbl="node0" presStyleIdx="0" presStyleCnt="1" custScaleX="142340" custScaleY="103192" custLinFactNeighborX="-1226" custLinFactNeighborY="-18354">
        <dgm:presLayoutVars>
          <dgm:chPref val="3"/>
        </dgm:presLayoutVars>
      </dgm:prSet>
      <dgm:spPr/>
      <dgm:t>
        <a:bodyPr/>
        <a:lstStyle/>
        <a:p>
          <a:endParaRPr lang="uk-UA"/>
        </a:p>
      </dgm:t>
    </dgm:pt>
    <dgm:pt modelId="{E519EFC1-06B4-429A-A02B-70FC205F3582}" type="pres">
      <dgm:prSet presAssocID="{E754AABC-E795-415D-A9EE-C3DD097952A6}" presName="rootConnector1" presStyleLbl="node1" presStyleIdx="0" presStyleCnt="0"/>
      <dgm:spPr/>
      <dgm:t>
        <a:bodyPr/>
        <a:lstStyle/>
        <a:p>
          <a:endParaRPr lang="uk-UA"/>
        </a:p>
      </dgm:t>
    </dgm:pt>
    <dgm:pt modelId="{7B4073CA-8102-4251-B390-922CC1D95A7B}" type="pres">
      <dgm:prSet presAssocID="{E754AABC-E795-415D-A9EE-C3DD097952A6}" presName="hierChild2" presStyleCnt="0"/>
      <dgm:spPr/>
    </dgm:pt>
    <dgm:pt modelId="{B4B95AEC-A03C-4FDB-B789-8B7213DEDE5A}" type="pres">
      <dgm:prSet presAssocID="{CADB892C-81DE-4452-92E3-62C60F794C60}" presName="Name37" presStyleLbl="parChTrans1D2" presStyleIdx="0" presStyleCnt="3"/>
      <dgm:spPr/>
      <dgm:t>
        <a:bodyPr/>
        <a:lstStyle/>
        <a:p>
          <a:endParaRPr lang="uk-UA"/>
        </a:p>
      </dgm:t>
    </dgm:pt>
    <dgm:pt modelId="{35D97B65-C728-45A9-A9FA-AAF0C6622A54}" type="pres">
      <dgm:prSet presAssocID="{CDA4BC8C-E921-48AC-A1CA-FF3C299E0820}" presName="hierRoot2" presStyleCnt="0">
        <dgm:presLayoutVars>
          <dgm:hierBranch val="init"/>
        </dgm:presLayoutVars>
      </dgm:prSet>
      <dgm:spPr/>
    </dgm:pt>
    <dgm:pt modelId="{E33CBD64-A004-4B4C-8277-1C0301906C1D}" type="pres">
      <dgm:prSet presAssocID="{CDA4BC8C-E921-48AC-A1CA-FF3C299E0820}" presName="rootComposite" presStyleCnt="0"/>
      <dgm:spPr/>
    </dgm:pt>
    <dgm:pt modelId="{9499E8B8-FBCF-44DC-AA71-344D935829B3}" type="pres">
      <dgm:prSet presAssocID="{CDA4BC8C-E921-48AC-A1CA-FF3C299E0820}" presName="rootText" presStyleLbl="node2" presStyleIdx="0" presStyleCnt="3" custLinFactNeighborX="-23" custLinFactNeighborY="-22651">
        <dgm:presLayoutVars>
          <dgm:chPref val="3"/>
        </dgm:presLayoutVars>
      </dgm:prSet>
      <dgm:spPr/>
      <dgm:t>
        <a:bodyPr/>
        <a:lstStyle/>
        <a:p>
          <a:endParaRPr lang="uk-UA"/>
        </a:p>
      </dgm:t>
    </dgm:pt>
    <dgm:pt modelId="{09A5166C-E9CF-4E43-905F-F4E730FAA8BE}" type="pres">
      <dgm:prSet presAssocID="{CDA4BC8C-E921-48AC-A1CA-FF3C299E0820}" presName="rootConnector" presStyleLbl="node2" presStyleIdx="0" presStyleCnt="3"/>
      <dgm:spPr/>
      <dgm:t>
        <a:bodyPr/>
        <a:lstStyle/>
        <a:p>
          <a:endParaRPr lang="uk-UA"/>
        </a:p>
      </dgm:t>
    </dgm:pt>
    <dgm:pt modelId="{F6531932-528D-4772-B80B-330E7FE49EE4}" type="pres">
      <dgm:prSet presAssocID="{CDA4BC8C-E921-48AC-A1CA-FF3C299E0820}" presName="hierChild4" presStyleCnt="0"/>
      <dgm:spPr/>
    </dgm:pt>
    <dgm:pt modelId="{1F788835-62B9-4889-85F1-84807D83D281}" type="pres">
      <dgm:prSet presAssocID="{CDA4BC8C-E921-48AC-A1CA-FF3C299E0820}" presName="hierChild5" presStyleCnt="0"/>
      <dgm:spPr/>
    </dgm:pt>
    <dgm:pt modelId="{88FFDE86-7EA1-4824-A4DA-2CAA1F94C088}" type="pres">
      <dgm:prSet presAssocID="{270F9360-3977-4A3F-B273-57E62DF1BF36}" presName="Name37" presStyleLbl="parChTrans1D2" presStyleIdx="1" presStyleCnt="3"/>
      <dgm:spPr/>
      <dgm:t>
        <a:bodyPr/>
        <a:lstStyle/>
        <a:p>
          <a:endParaRPr lang="uk-UA"/>
        </a:p>
      </dgm:t>
    </dgm:pt>
    <dgm:pt modelId="{E55F4EB5-44B1-49CB-A6E6-564E5F501C99}" type="pres">
      <dgm:prSet presAssocID="{B0A078AF-FA33-44E3-AD0B-983C9EF5542A}" presName="hierRoot2" presStyleCnt="0">
        <dgm:presLayoutVars>
          <dgm:hierBranch val="init"/>
        </dgm:presLayoutVars>
      </dgm:prSet>
      <dgm:spPr/>
    </dgm:pt>
    <dgm:pt modelId="{817CC2F8-2840-45A1-A68B-ECC4268BD94D}" type="pres">
      <dgm:prSet presAssocID="{B0A078AF-FA33-44E3-AD0B-983C9EF5542A}" presName="rootComposite" presStyleCnt="0"/>
      <dgm:spPr/>
    </dgm:pt>
    <dgm:pt modelId="{DFC93227-CCC9-46E6-93DD-B0FEE5B0CE79}" type="pres">
      <dgm:prSet presAssocID="{B0A078AF-FA33-44E3-AD0B-983C9EF5542A}" presName="rootText" presStyleLbl="node2" presStyleIdx="1" presStyleCnt="3" custLinFactNeighborX="-540" custLinFactNeighborY="-19001">
        <dgm:presLayoutVars>
          <dgm:chPref val="3"/>
        </dgm:presLayoutVars>
      </dgm:prSet>
      <dgm:spPr/>
      <dgm:t>
        <a:bodyPr/>
        <a:lstStyle/>
        <a:p>
          <a:endParaRPr lang="uk-UA"/>
        </a:p>
      </dgm:t>
    </dgm:pt>
    <dgm:pt modelId="{29F32F23-B43E-4D25-8046-82293C766552}" type="pres">
      <dgm:prSet presAssocID="{B0A078AF-FA33-44E3-AD0B-983C9EF5542A}" presName="rootConnector" presStyleLbl="node2" presStyleIdx="1" presStyleCnt="3"/>
      <dgm:spPr/>
      <dgm:t>
        <a:bodyPr/>
        <a:lstStyle/>
        <a:p>
          <a:endParaRPr lang="uk-UA"/>
        </a:p>
      </dgm:t>
    </dgm:pt>
    <dgm:pt modelId="{6E57FA19-6FD0-4C13-8D0C-7C496839A284}" type="pres">
      <dgm:prSet presAssocID="{B0A078AF-FA33-44E3-AD0B-983C9EF5542A}" presName="hierChild4" presStyleCnt="0"/>
      <dgm:spPr/>
    </dgm:pt>
    <dgm:pt modelId="{393894E6-2BFD-4352-8482-3C73444E8440}" type="pres">
      <dgm:prSet presAssocID="{B0A078AF-FA33-44E3-AD0B-983C9EF5542A}" presName="hierChild5" presStyleCnt="0"/>
      <dgm:spPr/>
    </dgm:pt>
    <dgm:pt modelId="{487F157E-CE27-4A07-8C50-CA9D777A7A08}" type="pres">
      <dgm:prSet presAssocID="{693C8C59-885A-4EAC-9E87-058EC113BB8B}" presName="Name37" presStyleLbl="parChTrans1D2" presStyleIdx="2" presStyleCnt="3"/>
      <dgm:spPr/>
      <dgm:t>
        <a:bodyPr/>
        <a:lstStyle/>
        <a:p>
          <a:endParaRPr lang="uk-UA"/>
        </a:p>
      </dgm:t>
    </dgm:pt>
    <dgm:pt modelId="{D1633663-701D-4D1A-A64C-A37F9118EB39}" type="pres">
      <dgm:prSet presAssocID="{4EEE01D5-BAE8-41C3-92E5-A81B2733970E}" presName="hierRoot2" presStyleCnt="0">
        <dgm:presLayoutVars>
          <dgm:hierBranch val="init"/>
        </dgm:presLayoutVars>
      </dgm:prSet>
      <dgm:spPr/>
    </dgm:pt>
    <dgm:pt modelId="{8FDC856A-4D22-4E86-A3B6-D91236CE5538}" type="pres">
      <dgm:prSet presAssocID="{4EEE01D5-BAE8-41C3-92E5-A81B2733970E}" presName="rootComposite" presStyleCnt="0"/>
      <dgm:spPr/>
    </dgm:pt>
    <dgm:pt modelId="{82889E7D-D47D-4208-9F86-6A95269F94DB}" type="pres">
      <dgm:prSet presAssocID="{4EEE01D5-BAE8-41C3-92E5-A81B2733970E}" presName="rootText" presStyleLbl="node2" presStyleIdx="2" presStyleCnt="3" custLinFactNeighborX="-6021" custLinFactNeighborY="-22651">
        <dgm:presLayoutVars>
          <dgm:chPref val="3"/>
        </dgm:presLayoutVars>
      </dgm:prSet>
      <dgm:spPr/>
      <dgm:t>
        <a:bodyPr/>
        <a:lstStyle/>
        <a:p>
          <a:endParaRPr lang="uk-UA"/>
        </a:p>
      </dgm:t>
    </dgm:pt>
    <dgm:pt modelId="{A0EA3FCE-0826-43C2-A6A2-439064F20C9A}" type="pres">
      <dgm:prSet presAssocID="{4EEE01D5-BAE8-41C3-92E5-A81B2733970E}" presName="rootConnector" presStyleLbl="node2" presStyleIdx="2" presStyleCnt="3"/>
      <dgm:spPr/>
      <dgm:t>
        <a:bodyPr/>
        <a:lstStyle/>
        <a:p>
          <a:endParaRPr lang="uk-UA"/>
        </a:p>
      </dgm:t>
    </dgm:pt>
    <dgm:pt modelId="{C72B073A-9332-4433-837A-0F2A71B661B3}" type="pres">
      <dgm:prSet presAssocID="{4EEE01D5-BAE8-41C3-92E5-A81B2733970E}" presName="hierChild4" presStyleCnt="0"/>
      <dgm:spPr/>
    </dgm:pt>
    <dgm:pt modelId="{2D2BCAD4-F162-4B6D-B9F2-B375FFCBA606}" type="pres">
      <dgm:prSet presAssocID="{4EEE01D5-BAE8-41C3-92E5-A81B2733970E}" presName="hierChild5" presStyleCnt="0"/>
      <dgm:spPr/>
    </dgm:pt>
    <dgm:pt modelId="{3BBF343D-7127-4C44-93B5-762F1D6E9676}" type="pres">
      <dgm:prSet presAssocID="{E754AABC-E795-415D-A9EE-C3DD097952A6}" presName="hierChild3" presStyleCnt="0"/>
      <dgm:spPr/>
    </dgm:pt>
  </dgm:ptLst>
  <dgm:cxnLst>
    <dgm:cxn modelId="{CF1BB6A4-CAD1-40C2-91E1-A1B3932E85DC}" type="presOf" srcId="{693C8C59-885A-4EAC-9E87-058EC113BB8B}" destId="{487F157E-CE27-4A07-8C50-CA9D777A7A08}" srcOrd="0" destOrd="0" presId="urn:microsoft.com/office/officeart/2005/8/layout/orgChart1"/>
    <dgm:cxn modelId="{B375BE3D-A375-43D6-9897-E1212DBE5DAC}" srcId="{E754AABC-E795-415D-A9EE-C3DD097952A6}" destId="{B0A078AF-FA33-44E3-AD0B-983C9EF5542A}" srcOrd="1" destOrd="0" parTransId="{270F9360-3977-4A3F-B273-57E62DF1BF36}" sibTransId="{7BC13A5F-1F3D-4766-A123-DB3B5F9AD211}"/>
    <dgm:cxn modelId="{944A0826-9C76-4619-9B2D-AFD0DD0DF5D5}" type="presOf" srcId="{E754AABC-E795-415D-A9EE-C3DD097952A6}" destId="{E519EFC1-06B4-429A-A02B-70FC205F3582}" srcOrd="1" destOrd="0" presId="urn:microsoft.com/office/officeart/2005/8/layout/orgChart1"/>
    <dgm:cxn modelId="{F5E138A8-0D0D-4915-82A9-304EDD00B8B2}" type="presOf" srcId="{4EEE01D5-BAE8-41C3-92E5-A81B2733970E}" destId="{A0EA3FCE-0826-43C2-A6A2-439064F20C9A}" srcOrd="1" destOrd="0" presId="urn:microsoft.com/office/officeart/2005/8/layout/orgChart1"/>
    <dgm:cxn modelId="{9852EA21-51C9-4DCF-8418-3857C822DB22}" type="presOf" srcId="{E754AABC-E795-415D-A9EE-C3DD097952A6}" destId="{EB7CB4AC-D5A0-4557-B0D7-15D003603704}" srcOrd="0" destOrd="0" presId="urn:microsoft.com/office/officeart/2005/8/layout/orgChart1"/>
    <dgm:cxn modelId="{54E9BB41-1960-45AC-A63F-04FB68610FC3}" srcId="{E754AABC-E795-415D-A9EE-C3DD097952A6}" destId="{4EEE01D5-BAE8-41C3-92E5-A81B2733970E}" srcOrd="2" destOrd="0" parTransId="{693C8C59-885A-4EAC-9E87-058EC113BB8B}" sibTransId="{283F53D2-E36A-4CE6-9A91-B72A351D7697}"/>
    <dgm:cxn modelId="{139E02F7-FF15-44D3-A8B8-71CC693E8CC3}" type="presOf" srcId="{C72BFF35-7F8E-47E8-A827-EE001DCA3D2D}" destId="{28F0433D-E5CD-4790-80F4-3D3975ABB4AF}" srcOrd="0" destOrd="0" presId="urn:microsoft.com/office/officeart/2005/8/layout/orgChart1"/>
    <dgm:cxn modelId="{34E516D3-70F9-4166-8950-81A65610E484}" srcId="{E754AABC-E795-415D-A9EE-C3DD097952A6}" destId="{CDA4BC8C-E921-48AC-A1CA-FF3C299E0820}" srcOrd="0" destOrd="0" parTransId="{CADB892C-81DE-4452-92E3-62C60F794C60}" sibTransId="{C5EAED51-0420-4187-8867-05EE946A8F76}"/>
    <dgm:cxn modelId="{F63FF809-0DC3-467E-B3DB-A6E0AFBFEA67}" type="presOf" srcId="{CDA4BC8C-E921-48AC-A1CA-FF3C299E0820}" destId="{9499E8B8-FBCF-44DC-AA71-344D935829B3}" srcOrd="0" destOrd="0" presId="urn:microsoft.com/office/officeart/2005/8/layout/orgChart1"/>
    <dgm:cxn modelId="{19847CE4-5E02-486C-A071-125E12202209}" type="presOf" srcId="{B0A078AF-FA33-44E3-AD0B-983C9EF5542A}" destId="{DFC93227-CCC9-46E6-93DD-B0FEE5B0CE79}" srcOrd="0" destOrd="0" presId="urn:microsoft.com/office/officeart/2005/8/layout/orgChart1"/>
    <dgm:cxn modelId="{1B2EA9E6-7729-417C-82EB-2A4AA051514B}" srcId="{C72BFF35-7F8E-47E8-A827-EE001DCA3D2D}" destId="{E754AABC-E795-415D-A9EE-C3DD097952A6}" srcOrd="0" destOrd="0" parTransId="{65E52103-59F9-43F4-8920-52A3BA2EAD70}" sibTransId="{F0D82823-8B4F-48D6-A899-208DA4C997CB}"/>
    <dgm:cxn modelId="{5C740DE7-CA45-4478-9B16-E5B480FCBCFF}" type="presOf" srcId="{B0A078AF-FA33-44E3-AD0B-983C9EF5542A}" destId="{29F32F23-B43E-4D25-8046-82293C766552}" srcOrd="1" destOrd="0" presId="urn:microsoft.com/office/officeart/2005/8/layout/orgChart1"/>
    <dgm:cxn modelId="{1CA24FDC-85E3-4E34-BE5B-B8FD540C6D25}" type="presOf" srcId="{CADB892C-81DE-4452-92E3-62C60F794C60}" destId="{B4B95AEC-A03C-4FDB-B789-8B7213DEDE5A}" srcOrd="0" destOrd="0" presId="urn:microsoft.com/office/officeart/2005/8/layout/orgChart1"/>
    <dgm:cxn modelId="{F777A19C-809C-49FC-BE3F-D5D26B1F456E}" type="presOf" srcId="{270F9360-3977-4A3F-B273-57E62DF1BF36}" destId="{88FFDE86-7EA1-4824-A4DA-2CAA1F94C088}" srcOrd="0" destOrd="0" presId="urn:microsoft.com/office/officeart/2005/8/layout/orgChart1"/>
    <dgm:cxn modelId="{4781D7CE-4639-496C-8F6D-FC61285CFF65}" type="presOf" srcId="{CDA4BC8C-E921-48AC-A1CA-FF3C299E0820}" destId="{09A5166C-E9CF-4E43-905F-F4E730FAA8BE}" srcOrd="1" destOrd="0" presId="urn:microsoft.com/office/officeart/2005/8/layout/orgChart1"/>
    <dgm:cxn modelId="{4BF613F7-E07C-454D-8FDD-29A1B44BCAF8}" type="presOf" srcId="{4EEE01D5-BAE8-41C3-92E5-A81B2733970E}" destId="{82889E7D-D47D-4208-9F86-6A95269F94DB}" srcOrd="0" destOrd="0" presId="urn:microsoft.com/office/officeart/2005/8/layout/orgChart1"/>
    <dgm:cxn modelId="{A2467305-6ADE-4C2A-9984-05D850104812}" type="presParOf" srcId="{28F0433D-E5CD-4790-80F4-3D3975ABB4AF}" destId="{1761650D-1022-4E8F-A0B9-086609A9B3CF}" srcOrd="0" destOrd="0" presId="urn:microsoft.com/office/officeart/2005/8/layout/orgChart1"/>
    <dgm:cxn modelId="{E4EA8277-0669-422E-9E49-A8BC6C7D191A}" type="presParOf" srcId="{1761650D-1022-4E8F-A0B9-086609A9B3CF}" destId="{6F66DAEE-A2EE-417B-A3BA-C487BEE257A4}" srcOrd="0" destOrd="0" presId="urn:microsoft.com/office/officeart/2005/8/layout/orgChart1"/>
    <dgm:cxn modelId="{0335CEFD-4AE3-4BB2-8126-88C56EFFD30C}" type="presParOf" srcId="{6F66DAEE-A2EE-417B-A3BA-C487BEE257A4}" destId="{EB7CB4AC-D5A0-4557-B0D7-15D003603704}" srcOrd="0" destOrd="0" presId="urn:microsoft.com/office/officeart/2005/8/layout/orgChart1"/>
    <dgm:cxn modelId="{B02B9772-BAF4-4897-A391-A983C3AA04B9}" type="presParOf" srcId="{6F66DAEE-A2EE-417B-A3BA-C487BEE257A4}" destId="{E519EFC1-06B4-429A-A02B-70FC205F3582}" srcOrd="1" destOrd="0" presId="urn:microsoft.com/office/officeart/2005/8/layout/orgChart1"/>
    <dgm:cxn modelId="{9F44F169-F016-4012-A2F7-B2726377D15F}" type="presParOf" srcId="{1761650D-1022-4E8F-A0B9-086609A9B3CF}" destId="{7B4073CA-8102-4251-B390-922CC1D95A7B}" srcOrd="1" destOrd="0" presId="urn:microsoft.com/office/officeart/2005/8/layout/orgChart1"/>
    <dgm:cxn modelId="{2FA13F05-28FF-48A2-9535-CC1A37CF5F93}" type="presParOf" srcId="{7B4073CA-8102-4251-B390-922CC1D95A7B}" destId="{B4B95AEC-A03C-4FDB-B789-8B7213DEDE5A}" srcOrd="0" destOrd="0" presId="urn:microsoft.com/office/officeart/2005/8/layout/orgChart1"/>
    <dgm:cxn modelId="{5A326FA4-D125-482E-BEE6-6F140FF06CF2}" type="presParOf" srcId="{7B4073CA-8102-4251-B390-922CC1D95A7B}" destId="{35D97B65-C728-45A9-A9FA-AAF0C6622A54}" srcOrd="1" destOrd="0" presId="urn:microsoft.com/office/officeart/2005/8/layout/orgChart1"/>
    <dgm:cxn modelId="{8B9EDD5B-59BD-49C8-AEC7-902E9A477595}" type="presParOf" srcId="{35D97B65-C728-45A9-A9FA-AAF0C6622A54}" destId="{E33CBD64-A004-4B4C-8277-1C0301906C1D}" srcOrd="0" destOrd="0" presId="urn:microsoft.com/office/officeart/2005/8/layout/orgChart1"/>
    <dgm:cxn modelId="{F26A3FA9-422F-4564-99CA-F51904A76BAF}" type="presParOf" srcId="{E33CBD64-A004-4B4C-8277-1C0301906C1D}" destId="{9499E8B8-FBCF-44DC-AA71-344D935829B3}" srcOrd="0" destOrd="0" presId="urn:microsoft.com/office/officeart/2005/8/layout/orgChart1"/>
    <dgm:cxn modelId="{E8106681-7A3A-406A-9175-EF3D5A19F743}" type="presParOf" srcId="{E33CBD64-A004-4B4C-8277-1C0301906C1D}" destId="{09A5166C-E9CF-4E43-905F-F4E730FAA8BE}" srcOrd="1" destOrd="0" presId="urn:microsoft.com/office/officeart/2005/8/layout/orgChart1"/>
    <dgm:cxn modelId="{43A6D0CF-4DEF-445D-B74E-38BF9D1CEA91}" type="presParOf" srcId="{35D97B65-C728-45A9-A9FA-AAF0C6622A54}" destId="{F6531932-528D-4772-B80B-330E7FE49EE4}" srcOrd="1" destOrd="0" presId="urn:microsoft.com/office/officeart/2005/8/layout/orgChart1"/>
    <dgm:cxn modelId="{9EFA6829-2B68-4846-8D9C-BB5DC17A1810}" type="presParOf" srcId="{35D97B65-C728-45A9-A9FA-AAF0C6622A54}" destId="{1F788835-62B9-4889-85F1-84807D83D281}" srcOrd="2" destOrd="0" presId="urn:microsoft.com/office/officeart/2005/8/layout/orgChart1"/>
    <dgm:cxn modelId="{924554E9-BF0D-40E6-A59A-B0A269975C53}" type="presParOf" srcId="{7B4073CA-8102-4251-B390-922CC1D95A7B}" destId="{88FFDE86-7EA1-4824-A4DA-2CAA1F94C088}" srcOrd="2" destOrd="0" presId="urn:microsoft.com/office/officeart/2005/8/layout/orgChart1"/>
    <dgm:cxn modelId="{31324DEE-4C93-4C1B-826E-00BDEC7C8DDC}" type="presParOf" srcId="{7B4073CA-8102-4251-B390-922CC1D95A7B}" destId="{E55F4EB5-44B1-49CB-A6E6-564E5F501C99}" srcOrd="3" destOrd="0" presId="urn:microsoft.com/office/officeart/2005/8/layout/orgChart1"/>
    <dgm:cxn modelId="{3EA38D77-02CC-4AE7-B0A5-B069EA4117E7}" type="presParOf" srcId="{E55F4EB5-44B1-49CB-A6E6-564E5F501C99}" destId="{817CC2F8-2840-45A1-A68B-ECC4268BD94D}" srcOrd="0" destOrd="0" presId="urn:microsoft.com/office/officeart/2005/8/layout/orgChart1"/>
    <dgm:cxn modelId="{6BFA8BB7-8B04-4DC7-9ECC-5096315D4F06}" type="presParOf" srcId="{817CC2F8-2840-45A1-A68B-ECC4268BD94D}" destId="{DFC93227-CCC9-46E6-93DD-B0FEE5B0CE79}" srcOrd="0" destOrd="0" presId="urn:microsoft.com/office/officeart/2005/8/layout/orgChart1"/>
    <dgm:cxn modelId="{0B938AEC-7A36-47A9-9305-06C24173118D}" type="presParOf" srcId="{817CC2F8-2840-45A1-A68B-ECC4268BD94D}" destId="{29F32F23-B43E-4D25-8046-82293C766552}" srcOrd="1" destOrd="0" presId="urn:microsoft.com/office/officeart/2005/8/layout/orgChart1"/>
    <dgm:cxn modelId="{80822F6E-AC46-49B0-8361-0BF599EDD694}" type="presParOf" srcId="{E55F4EB5-44B1-49CB-A6E6-564E5F501C99}" destId="{6E57FA19-6FD0-4C13-8D0C-7C496839A284}" srcOrd="1" destOrd="0" presId="urn:microsoft.com/office/officeart/2005/8/layout/orgChart1"/>
    <dgm:cxn modelId="{941DFED0-4E7B-402F-9B14-CA7DF26853A1}" type="presParOf" srcId="{E55F4EB5-44B1-49CB-A6E6-564E5F501C99}" destId="{393894E6-2BFD-4352-8482-3C73444E8440}" srcOrd="2" destOrd="0" presId="urn:microsoft.com/office/officeart/2005/8/layout/orgChart1"/>
    <dgm:cxn modelId="{874118F1-46D8-49E2-8878-9C0DEAC5F114}" type="presParOf" srcId="{7B4073CA-8102-4251-B390-922CC1D95A7B}" destId="{487F157E-CE27-4A07-8C50-CA9D777A7A08}" srcOrd="4" destOrd="0" presId="urn:microsoft.com/office/officeart/2005/8/layout/orgChart1"/>
    <dgm:cxn modelId="{C8ED15B9-3735-4791-A047-D0D7F732F218}" type="presParOf" srcId="{7B4073CA-8102-4251-B390-922CC1D95A7B}" destId="{D1633663-701D-4D1A-A64C-A37F9118EB39}" srcOrd="5" destOrd="0" presId="urn:microsoft.com/office/officeart/2005/8/layout/orgChart1"/>
    <dgm:cxn modelId="{CD38D007-0720-4CFD-BA40-B90E4B743939}" type="presParOf" srcId="{D1633663-701D-4D1A-A64C-A37F9118EB39}" destId="{8FDC856A-4D22-4E86-A3B6-D91236CE5538}" srcOrd="0" destOrd="0" presId="urn:microsoft.com/office/officeart/2005/8/layout/orgChart1"/>
    <dgm:cxn modelId="{B73951EC-3C5E-4243-A4B3-6458268FD08A}" type="presParOf" srcId="{8FDC856A-4D22-4E86-A3B6-D91236CE5538}" destId="{82889E7D-D47D-4208-9F86-6A95269F94DB}" srcOrd="0" destOrd="0" presId="urn:microsoft.com/office/officeart/2005/8/layout/orgChart1"/>
    <dgm:cxn modelId="{0FF7B5E4-82B1-4B4B-B1AB-B228F79AA6D2}" type="presParOf" srcId="{8FDC856A-4D22-4E86-A3B6-D91236CE5538}" destId="{A0EA3FCE-0826-43C2-A6A2-439064F20C9A}" srcOrd="1" destOrd="0" presId="urn:microsoft.com/office/officeart/2005/8/layout/orgChart1"/>
    <dgm:cxn modelId="{1F48E8D0-F1A8-4615-899B-2BFBC061E973}" type="presParOf" srcId="{D1633663-701D-4D1A-A64C-A37F9118EB39}" destId="{C72B073A-9332-4433-837A-0F2A71B661B3}" srcOrd="1" destOrd="0" presId="urn:microsoft.com/office/officeart/2005/8/layout/orgChart1"/>
    <dgm:cxn modelId="{5319949F-7E04-4FA7-945C-1BED6B7692CE}" type="presParOf" srcId="{D1633663-701D-4D1A-A64C-A37F9118EB39}" destId="{2D2BCAD4-F162-4B6D-B9F2-B375FFCBA606}" srcOrd="2" destOrd="0" presId="urn:microsoft.com/office/officeart/2005/8/layout/orgChart1"/>
    <dgm:cxn modelId="{FC1CFC66-84C1-4CDC-9BF5-EEDC18D27795}" type="presParOf" srcId="{1761650D-1022-4E8F-A0B9-086609A9B3CF}" destId="{3BBF343D-7127-4C44-93B5-762F1D6E9676}" srcOrd="2" destOrd="0" presId="urn:microsoft.com/office/officeart/2005/8/layout/orgChar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A0FE7B-BB11-4FF5-A5AE-C3EB9EAFFA0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uk-UA"/>
        </a:p>
      </dgm:t>
    </dgm:pt>
    <dgm:pt modelId="{F800AA88-FC19-4F5A-A4D4-2D6CFE89ECE8}">
      <dgm:prSet phldrT="[Текст]" custT="1"/>
      <dgm:spPr/>
      <dgm:t>
        <a:bodyPr/>
        <a:lstStyle/>
        <a:p>
          <a:r>
            <a:rPr lang="uk-UA" sz="1600" b="1" i="1" u="sng" dirty="0" smtClean="0"/>
            <a:t>ЗМІСТ</a:t>
          </a:r>
          <a:r>
            <a:rPr lang="uk-UA" sz="1400" dirty="0" smtClean="0"/>
            <a:t/>
          </a:r>
          <a:br>
            <a:rPr lang="uk-UA" sz="1400" dirty="0" smtClean="0"/>
          </a:br>
          <a:r>
            <a:rPr lang="uk-UA" sz="1400" dirty="0" smtClean="0"/>
            <a:t>Сукупність умов, що визначають взаємні права й обов'язки сторін, складає зміст трудового договору. Умови поділяються на </a:t>
          </a:r>
          <a:endParaRPr lang="uk-UA" sz="1400" dirty="0"/>
        </a:p>
      </dgm:t>
    </dgm:pt>
    <dgm:pt modelId="{724BDE8F-F202-4E08-A379-A6EB8D828BD5}" type="parTrans" cxnId="{42BB9D8A-7936-4410-8B03-5B00195032A1}">
      <dgm:prSet/>
      <dgm:spPr/>
      <dgm:t>
        <a:bodyPr/>
        <a:lstStyle/>
        <a:p>
          <a:endParaRPr lang="uk-UA"/>
        </a:p>
      </dgm:t>
    </dgm:pt>
    <dgm:pt modelId="{8D95AF06-5393-4F60-B1B1-DD40C8C580B0}" type="sibTrans" cxnId="{42BB9D8A-7936-4410-8B03-5B00195032A1}">
      <dgm:prSet/>
      <dgm:spPr/>
      <dgm:t>
        <a:bodyPr/>
        <a:lstStyle/>
        <a:p>
          <a:endParaRPr lang="uk-UA"/>
        </a:p>
      </dgm:t>
    </dgm:pt>
    <dgm:pt modelId="{0C37540C-3B7F-4D76-AA8B-43B4DC09BD96}">
      <dgm:prSet phldrT="[Текст]" custT="1"/>
      <dgm:spPr/>
      <dgm:t>
        <a:bodyPr/>
        <a:lstStyle/>
        <a:p>
          <a:r>
            <a:rPr lang="uk-UA" sz="1400" dirty="0" smtClean="0"/>
            <a:t>Обов'язкові (необхідні) умови це є угода про сам факт прийняття на роботу; про місце роботи; про встановлення трудової функції працівника; про розмір заробітної плати – обов’язкові умови.</a:t>
          </a:r>
          <a:endParaRPr lang="uk-UA" sz="1400" dirty="0"/>
        </a:p>
      </dgm:t>
    </dgm:pt>
    <dgm:pt modelId="{A8D7E17E-54F6-4A78-A206-764D48EB2096}" type="parTrans" cxnId="{688B1D9D-94F7-4164-844A-6974D2070BD5}">
      <dgm:prSet/>
      <dgm:spPr/>
      <dgm:t>
        <a:bodyPr/>
        <a:lstStyle/>
        <a:p>
          <a:endParaRPr lang="uk-UA"/>
        </a:p>
      </dgm:t>
    </dgm:pt>
    <dgm:pt modelId="{C1AC1FA6-DB99-4E3C-86F2-06228DFC6401}" type="sibTrans" cxnId="{688B1D9D-94F7-4164-844A-6974D2070BD5}">
      <dgm:prSet/>
      <dgm:spPr/>
      <dgm:t>
        <a:bodyPr/>
        <a:lstStyle/>
        <a:p>
          <a:endParaRPr lang="uk-UA"/>
        </a:p>
      </dgm:t>
    </dgm:pt>
    <dgm:pt modelId="{5DCA15FF-0A94-435F-B41A-285BB101F2B7}">
      <dgm:prSet phldrT="[Текст]" custT="1"/>
      <dgm:spPr/>
      <dgm:t>
        <a:bodyPr/>
        <a:lstStyle/>
        <a:p>
          <a:r>
            <a:rPr lang="uk-UA" sz="1400" dirty="0" smtClean="0"/>
            <a:t>Факультативні (додаткові)умови встановлення випробувального терміну, забезпечення житлом тощо</a:t>
          </a:r>
          <a:endParaRPr lang="uk-UA" sz="1400" dirty="0"/>
        </a:p>
      </dgm:t>
    </dgm:pt>
    <dgm:pt modelId="{64030BAF-7B0F-45C8-A10F-292C818C18FE}" type="parTrans" cxnId="{F5405B3C-4BF0-4A82-BE2C-9528F6242CC3}">
      <dgm:prSet/>
      <dgm:spPr/>
      <dgm:t>
        <a:bodyPr/>
        <a:lstStyle/>
        <a:p>
          <a:endParaRPr lang="uk-UA"/>
        </a:p>
      </dgm:t>
    </dgm:pt>
    <dgm:pt modelId="{58758FAA-8B03-4535-BE34-2D6E7570E42F}" type="sibTrans" cxnId="{F5405B3C-4BF0-4A82-BE2C-9528F6242CC3}">
      <dgm:prSet/>
      <dgm:spPr/>
      <dgm:t>
        <a:bodyPr/>
        <a:lstStyle/>
        <a:p>
          <a:endParaRPr lang="uk-UA"/>
        </a:p>
      </dgm:t>
    </dgm:pt>
    <dgm:pt modelId="{6C968469-B8AF-4387-9755-ACA3B94644F8}" type="pres">
      <dgm:prSet presAssocID="{3AA0FE7B-BB11-4FF5-A5AE-C3EB9EAFFA08}" presName="hierChild1" presStyleCnt="0">
        <dgm:presLayoutVars>
          <dgm:chPref val="1"/>
          <dgm:dir/>
          <dgm:animOne val="branch"/>
          <dgm:animLvl val="lvl"/>
          <dgm:resizeHandles/>
        </dgm:presLayoutVars>
      </dgm:prSet>
      <dgm:spPr/>
      <dgm:t>
        <a:bodyPr/>
        <a:lstStyle/>
        <a:p>
          <a:endParaRPr lang="uk-UA"/>
        </a:p>
      </dgm:t>
    </dgm:pt>
    <dgm:pt modelId="{9BBF58AE-E46B-45AA-B464-BCE27A24667F}" type="pres">
      <dgm:prSet presAssocID="{F800AA88-FC19-4F5A-A4D4-2D6CFE89ECE8}" presName="hierRoot1" presStyleCnt="0"/>
      <dgm:spPr/>
    </dgm:pt>
    <dgm:pt modelId="{75A492B1-978A-4D4B-9DBF-95F67F3846F1}" type="pres">
      <dgm:prSet presAssocID="{F800AA88-FC19-4F5A-A4D4-2D6CFE89ECE8}" presName="composite" presStyleCnt="0"/>
      <dgm:spPr/>
    </dgm:pt>
    <dgm:pt modelId="{174982A0-5107-4159-9282-4AD905BB53F9}" type="pres">
      <dgm:prSet presAssocID="{F800AA88-FC19-4F5A-A4D4-2D6CFE89ECE8}" presName="background" presStyleLbl="node0" presStyleIdx="0" presStyleCnt="1"/>
      <dgm:spPr/>
    </dgm:pt>
    <dgm:pt modelId="{6C88444C-475D-4982-8E79-F2D67E8339E6}" type="pres">
      <dgm:prSet presAssocID="{F800AA88-FC19-4F5A-A4D4-2D6CFE89ECE8}" presName="text" presStyleLbl="fgAcc0" presStyleIdx="0" presStyleCnt="1">
        <dgm:presLayoutVars>
          <dgm:chPref val="3"/>
        </dgm:presLayoutVars>
      </dgm:prSet>
      <dgm:spPr/>
      <dgm:t>
        <a:bodyPr/>
        <a:lstStyle/>
        <a:p>
          <a:endParaRPr lang="uk-UA"/>
        </a:p>
      </dgm:t>
    </dgm:pt>
    <dgm:pt modelId="{36F85869-756B-4C9C-B39B-A1F1F91015CD}" type="pres">
      <dgm:prSet presAssocID="{F800AA88-FC19-4F5A-A4D4-2D6CFE89ECE8}" presName="hierChild2" presStyleCnt="0"/>
      <dgm:spPr/>
    </dgm:pt>
    <dgm:pt modelId="{F654C835-E4B7-479E-A9A1-E911EE60CB57}" type="pres">
      <dgm:prSet presAssocID="{A8D7E17E-54F6-4A78-A206-764D48EB2096}" presName="Name10" presStyleLbl="parChTrans1D2" presStyleIdx="0" presStyleCnt="2"/>
      <dgm:spPr/>
      <dgm:t>
        <a:bodyPr/>
        <a:lstStyle/>
        <a:p>
          <a:endParaRPr lang="uk-UA"/>
        </a:p>
      </dgm:t>
    </dgm:pt>
    <dgm:pt modelId="{F1CAC43F-C0AD-43F5-A1AB-6D185416B06D}" type="pres">
      <dgm:prSet presAssocID="{0C37540C-3B7F-4D76-AA8B-43B4DC09BD96}" presName="hierRoot2" presStyleCnt="0"/>
      <dgm:spPr/>
    </dgm:pt>
    <dgm:pt modelId="{287E01DA-58E7-4817-91AC-084C652F3E2F}" type="pres">
      <dgm:prSet presAssocID="{0C37540C-3B7F-4D76-AA8B-43B4DC09BD96}" presName="composite2" presStyleCnt="0"/>
      <dgm:spPr/>
    </dgm:pt>
    <dgm:pt modelId="{2118E0D5-DBE2-438C-B1F5-A14B8FF2353C}" type="pres">
      <dgm:prSet presAssocID="{0C37540C-3B7F-4D76-AA8B-43B4DC09BD96}" presName="background2" presStyleLbl="node2" presStyleIdx="0" presStyleCnt="2"/>
      <dgm:spPr/>
    </dgm:pt>
    <dgm:pt modelId="{482494F9-50AB-44CF-9042-3A6B67C76981}" type="pres">
      <dgm:prSet presAssocID="{0C37540C-3B7F-4D76-AA8B-43B4DC09BD96}" presName="text2" presStyleLbl="fgAcc2" presStyleIdx="0" presStyleCnt="2">
        <dgm:presLayoutVars>
          <dgm:chPref val="3"/>
        </dgm:presLayoutVars>
      </dgm:prSet>
      <dgm:spPr/>
      <dgm:t>
        <a:bodyPr/>
        <a:lstStyle/>
        <a:p>
          <a:endParaRPr lang="uk-UA"/>
        </a:p>
      </dgm:t>
    </dgm:pt>
    <dgm:pt modelId="{F6849C40-5F71-41E2-B08A-021CFC8D5034}" type="pres">
      <dgm:prSet presAssocID="{0C37540C-3B7F-4D76-AA8B-43B4DC09BD96}" presName="hierChild3" presStyleCnt="0"/>
      <dgm:spPr/>
    </dgm:pt>
    <dgm:pt modelId="{CFF693A7-FD0A-4E28-A8FF-C0C14A044617}" type="pres">
      <dgm:prSet presAssocID="{64030BAF-7B0F-45C8-A10F-292C818C18FE}" presName="Name10" presStyleLbl="parChTrans1D2" presStyleIdx="1" presStyleCnt="2"/>
      <dgm:spPr/>
      <dgm:t>
        <a:bodyPr/>
        <a:lstStyle/>
        <a:p>
          <a:endParaRPr lang="uk-UA"/>
        </a:p>
      </dgm:t>
    </dgm:pt>
    <dgm:pt modelId="{AC9B144A-273B-4B3B-B166-88C007BD0A5A}" type="pres">
      <dgm:prSet presAssocID="{5DCA15FF-0A94-435F-B41A-285BB101F2B7}" presName="hierRoot2" presStyleCnt="0"/>
      <dgm:spPr/>
    </dgm:pt>
    <dgm:pt modelId="{5F192280-1365-4A49-88C7-D68F27ADCF8F}" type="pres">
      <dgm:prSet presAssocID="{5DCA15FF-0A94-435F-B41A-285BB101F2B7}" presName="composite2" presStyleCnt="0"/>
      <dgm:spPr/>
    </dgm:pt>
    <dgm:pt modelId="{A60E3918-B127-455D-A80A-39342C835387}" type="pres">
      <dgm:prSet presAssocID="{5DCA15FF-0A94-435F-B41A-285BB101F2B7}" presName="background2" presStyleLbl="node2" presStyleIdx="1" presStyleCnt="2"/>
      <dgm:spPr/>
    </dgm:pt>
    <dgm:pt modelId="{CB9E440A-06FC-43DF-9CCC-E414936D8268}" type="pres">
      <dgm:prSet presAssocID="{5DCA15FF-0A94-435F-B41A-285BB101F2B7}" presName="text2" presStyleLbl="fgAcc2" presStyleIdx="1" presStyleCnt="2">
        <dgm:presLayoutVars>
          <dgm:chPref val="3"/>
        </dgm:presLayoutVars>
      </dgm:prSet>
      <dgm:spPr/>
      <dgm:t>
        <a:bodyPr/>
        <a:lstStyle/>
        <a:p>
          <a:endParaRPr lang="uk-UA"/>
        </a:p>
      </dgm:t>
    </dgm:pt>
    <dgm:pt modelId="{137FD5E2-6AE8-429B-BCD6-E4A8639E2130}" type="pres">
      <dgm:prSet presAssocID="{5DCA15FF-0A94-435F-B41A-285BB101F2B7}" presName="hierChild3" presStyleCnt="0"/>
      <dgm:spPr/>
    </dgm:pt>
  </dgm:ptLst>
  <dgm:cxnLst>
    <dgm:cxn modelId="{7538A0FA-5DB5-4E9F-A41D-03A4F1785A34}" type="presOf" srcId="{3AA0FE7B-BB11-4FF5-A5AE-C3EB9EAFFA08}" destId="{6C968469-B8AF-4387-9755-ACA3B94644F8}" srcOrd="0" destOrd="0" presId="urn:microsoft.com/office/officeart/2005/8/layout/hierarchy1"/>
    <dgm:cxn modelId="{688B1D9D-94F7-4164-844A-6974D2070BD5}" srcId="{F800AA88-FC19-4F5A-A4D4-2D6CFE89ECE8}" destId="{0C37540C-3B7F-4D76-AA8B-43B4DC09BD96}" srcOrd="0" destOrd="0" parTransId="{A8D7E17E-54F6-4A78-A206-764D48EB2096}" sibTransId="{C1AC1FA6-DB99-4E3C-86F2-06228DFC6401}"/>
    <dgm:cxn modelId="{42BB9D8A-7936-4410-8B03-5B00195032A1}" srcId="{3AA0FE7B-BB11-4FF5-A5AE-C3EB9EAFFA08}" destId="{F800AA88-FC19-4F5A-A4D4-2D6CFE89ECE8}" srcOrd="0" destOrd="0" parTransId="{724BDE8F-F202-4E08-A379-A6EB8D828BD5}" sibTransId="{8D95AF06-5393-4F60-B1B1-DD40C8C580B0}"/>
    <dgm:cxn modelId="{F5405B3C-4BF0-4A82-BE2C-9528F6242CC3}" srcId="{F800AA88-FC19-4F5A-A4D4-2D6CFE89ECE8}" destId="{5DCA15FF-0A94-435F-B41A-285BB101F2B7}" srcOrd="1" destOrd="0" parTransId="{64030BAF-7B0F-45C8-A10F-292C818C18FE}" sibTransId="{58758FAA-8B03-4535-BE34-2D6E7570E42F}"/>
    <dgm:cxn modelId="{67FF2316-5472-4513-AF4E-30943ECCDA93}" type="presOf" srcId="{5DCA15FF-0A94-435F-B41A-285BB101F2B7}" destId="{CB9E440A-06FC-43DF-9CCC-E414936D8268}" srcOrd="0" destOrd="0" presId="urn:microsoft.com/office/officeart/2005/8/layout/hierarchy1"/>
    <dgm:cxn modelId="{BE81CEA6-8183-4997-BA98-7EB03B86C6BC}" type="presOf" srcId="{0C37540C-3B7F-4D76-AA8B-43B4DC09BD96}" destId="{482494F9-50AB-44CF-9042-3A6B67C76981}" srcOrd="0" destOrd="0" presId="urn:microsoft.com/office/officeart/2005/8/layout/hierarchy1"/>
    <dgm:cxn modelId="{D300BC21-479C-46EA-BA76-A82FFA24718A}" type="presOf" srcId="{64030BAF-7B0F-45C8-A10F-292C818C18FE}" destId="{CFF693A7-FD0A-4E28-A8FF-C0C14A044617}" srcOrd="0" destOrd="0" presId="urn:microsoft.com/office/officeart/2005/8/layout/hierarchy1"/>
    <dgm:cxn modelId="{16655DAA-A890-4351-B76C-BB8579C0EAEB}" type="presOf" srcId="{A8D7E17E-54F6-4A78-A206-764D48EB2096}" destId="{F654C835-E4B7-479E-A9A1-E911EE60CB57}" srcOrd="0" destOrd="0" presId="urn:microsoft.com/office/officeart/2005/8/layout/hierarchy1"/>
    <dgm:cxn modelId="{B71544A2-7A11-4A67-883F-B75C678BD278}" type="presOf" srcId="{F800AA88-FC19-4F5A-A4D4-2D6CFE89ECE8}" destId="{6C88444C-475D-4982-8E79-F2D67E8339E6}" srcOrd="0" destOrd="0" presId="urn:microsoft.com/office/officeart/2005/8/layout/hierarchy1"/>
    <dgm:cxn modelId="{3A0BAB41-9334-4AB4-8461-093149C25757}" type="presParOf" srcId="{6C968469-B8AF-4387-9755-ACA3B94644F8}" destId="{9BBF58AE-E46B-45AA-B464-BCE27A24667F}" srcOrd="0" destOrd="0" presId="urn:microsoft.com/office/officeart/2005/8/layout/hierarchy1"/>
    <dgm:cxn modelId="{2860EAD4-F247-4D38-89EB-38800E43EC04}" type="presParOf" srcId="{9BBF58AE-E46B-45AA-B464-BCE27A24667F}" destId="{75A492B1-978A-4D4B-9DBF-95F67F3846F1}" srcOrd="0" destOrd="0" presId="urn:microsoft.com/office/officeart/2005/8/layout/hierarchy1"/>
    <dgm:cxn modelId="{010454BB-0A66-4330-A29C-F5E1F096772F}" type="presParOf" srcId="{75A492B1-978A-4D4B-9DBF-95F67F3846F1}" destId="{174982A0-5107-4159-9282-4AD905BB53F9}" srcOrd="0" destOrd="0" presId="urn:microsoft.com/office/officeart/2005/8/layout/hierarchy1"/>
    <dgm:cxn modelId="{9DCFBD38-371C-4B23-ACA1-58268DB424C1}" type="presParOf" srcId="{75A492B1-978A-4D4B-9DBF-95F67F3846F1}" destId="{6C88444C-475D-4982-8E79-F2D67E8339E6}" srcOrd="1" destOrd="0" presId="urn:microsoft.com/office/officeart/2005/8/layout/hierarchy1"/>
    <dgm:cxn modelId="{E709DC60-BF82-4342-8C66-A5E7C4C1824A}" type="presParOf" srcId="{9BBF58AE-E46B-45AA-B464-BCE27A24667F}" destId="{36F85869-756B-4C9C-B39B-A1F1F91015CD}" srcOrd="1" destOrd="0" presId="urn:microsoft.com/office/officeart/2005/8/layout/hierarchy1"/>
    <dgm:cxn modelId="{FC72101B-D2AF-4539-A404-5B5437E3611B}" type="presParOf" srcId="{36F85869-756B-4C9C-B39B-A1F1F91015CD}" destId="{F654C835-E4B7-479E-A9A1-E911EE60CB57}" srcOrd="0" destOrd="0" presId="urn:microsoft.com/office/officeart/2005/8/layout/hierarchy1"/>
    <dgm:cxn modelId="{0134BD8F-0792-45CB-BF9F-01A662F5E294}" type="presParOf" srcId="{36F85869-756B-4C9C-B39B-A1F1F91015CD}" destId="{F1CAC43F-C0AD-43F5-A1AB-6D185416B06D}" srcOrd="1" destOrd="0" presId="urn:microsoft.com/office/officeart/2005/8/layout/hierarchy1"/>
    <dgm:cxn modelId="{44A1F263-33F3-4EBF-8932-B12F79557B10}" type="presParOf" srcId="{F1CAC43F-C0AD-43F5-A1AB-6D185416B06D}" destId="{287E01DA-58E7-4817-91AC-084C652F3E2F}" srcOrd="0" destOrd="0" presId="urn:microsoft.com/office/officeart/2005/8/layout/hierarchy1"/>
    <dgm:cxn modelId="{CD20AF5B-6790-4EA0-98AA-98157795E4DA}" type="presParOf" srcId="{287E01DA-58E7-4817-91AC-084C652F3E2F}" destId="{2118E0D5-DBE2-438C-B1F5-A14B8FF2353C}" srcOrd="0" destOrd="0" presId="urn:microsoft.com/office/officeart/2005/8/layout/hierarchy1"/>
    <dgm:cxn modelId="{BC8BD54E-86CC-460D-A514-B706E8F8E4EA}" type="presParOf" srcId="{287E01DA-58E7-4817-91AC-084C652F3E2F}" destId="{482494F9-50AB-44CF-9042-3A6B67C76981}" srcOrd="1" destOrd="0" presId="urn:microsoft.com/office/officeart/2005/8/layout/hierarchy1"/>
    <dgm:cxn modelId="{72FD3A64-A6CC-42D6-B5A8-B8348A38C9ED}" type="presParOf" srcId="{F1CAC43F-C0AD-43F5-A1AB-6D185416B06D}" destId="{F6849C40-5F71-41E2-B08A-021CFC8D5034}" srcOrd="1" destOrd="0" presId="urn:microsoft.com/office/officeart/2005/8/layout/hierarchy1"/>
    <dgm:cxn modelId="{C698EB42-9B59-4F80-B64E-076CF37EEE73}" type="presParOf" srcId="{36F85869-756B-4C9C-B39B-A1F1F91015CD}" destId="{CFF693A7-FD0A-4E28-A8FF-C0C14A044617}" srcOrd="2" destOrd="0" presId="urn:microsoft.com/office/officeart/2005/8/layout/hierarchy1"/>
    <dgm:cxn modelId="{C7A0BB99-9BFB-4D51-988B-84023323D702}" type="presParOf" srcId="{36F85869-756B-4C9C-B39B-A1F1F91015CD}" destId="{AC9B144A-273B-4B3B-B166-88C007BD0A5A}" srcOrd="3" destOrd="0" presId="urn:microsoft.com/office/officeart/2005/8/layout/hierarchy1"/>
    <dgm:cxn modelId="{E1A4DABC-0AE3-42A8-B44F-DBDABF78A24A}" type="presParOf" srcId="{AC9B144A-273B-4B3B-B166-88C007BD0A5A}" destId="{5F192280-1365-4A49-88C7-D68F27ADCF8F}" srcOrd="0" destOrd="0" presId="urn:microsoft.com/office/officeart/2005/8/layout/hierarchy1"/>
    <dgm:cxn modelId="{88E1AFA4-9F8D-4187-ACA3-774B962CDD51}" type="presParOf" srcId="{5F192280-1365-4A49-88C7-D68F27ADCF8F}" destId="{A60E3918-B127-455D-A80A-39342C835387}" srcOrd="0" destOrd="0" presId="urn:microsoft.com/office/officeart/2005/8/layout/hierarchy1"/>
    <dgm:cxn modelId="{B9D95803-A2D6-48EF-B128-71B90E9185D2}" type="presParOf" srcId="{5F192280-1365-4A49-88C7-D68F27ADCF8F}" destId="{CB9E440A-06FC-43DF-9CCC-E414936D8268}" srcOrd="1" destOrd="0" presId="urn:microsoft.com/office/officeart/2005/8/layout/hierarchy1"/>
    <dgm:cxn modelId="{1EE913A3-BD31-42BD-B6F4-DF6B88B63DCC}" type="presParOf" srcId="{AC9B144A-273B-4B3B-B166-88C007BD0A5A}" destId="{137FD5E2-6AE8-429B-BCD6-E4A8639E2130}"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43A54B-1475-4A12-BE16-5099423D222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uk-UA"/>
        </a:p>
      </dgm:t>
    </dgm:pt>
    <dgm:pt modelId="{7EF12ED6-18BB-4663-924E-B9780E602C21}">
      <dgm:prSet phldrT="[Текст]" custT="1"/>
      <dgm:spPr>
        <a:gradFill flip="none" rotWithShape="0">
          <a:gsLst>
            <a:gs pos="0">
              <a:schemeClr val="accent3">
                <a:lumMod val="75000"/>
                <a:shade val="30000"/>
                <a:satMod val="115000"/>
              </a:schemeClr>
            </a:gs>
            <a:gs pos="50000">
              <a:schemeClr val="accent3">
                <a:lumMod val="75000"/>
                <a:shade val="67500"/>
                <a:satMod val="115000"/>
              </a:schemeClr>
            </a:gs>
            <a:gs pos="100000">
              <a:schemeClr val="accent3">
                <a:lumMod val="75000"/>
                <a:shade val="100000"/>
                <a:satMod val="115000"/>
              </a:schemeClr>
            </a:gs>
          </a:gsLst>
          <a:lin ang="0" scaled="1"/>
          <a:tileRect/>
        </a:gradFill>
      </dgm:spPr>
      <dgm:t>
        <a:bodyPr/>
        <a:lstStyle/>
        <a:p>
          <a:r>
            <a:rPr lang="uk-UA" sz="1100" b="1" dirty="0" smtClean="0">
              <a:solidFill>
                <a:schemeClr val="tx1"/>
              </a:solidFill>
            </a:rPr>
            <a:t>Окремі види трудового договору.</a:t>
          </a:r>
          <a:endParaRPr lang="uk-UA" sz="1100" dirty="0">
            <a:solidFill>
              <a:schemeClr val="tx1"/>
            </a:solidFill>
          </a:endParaRPr>
        </a:p>
      </dgm:t>
    </dgm:pt>
    <dgm:pt modelId="{C9C9B54F-4B7F-415C-AE45-1E5F895466E8}" type="parTrans" cxnId="{3520A763-C41C-42FD-BBA9-14D4FF66B6DE}">
      <dgm:prSet/>
      <dgm:spPr/>
      <dgm:t>
        <a:bodyPr/>
        <a:lstStyle/>
        <a:p>
          <a:endParaRPr lang="uk-UA"/>
        </a:p>
      </dgm:t>
    </dgm:pt>
    <dgm:pt modelId="{D9A761C2-3B8B-4EAE-A8FC-A49ADF563227}" type="sibTrans" cxnId="{3520A763-C41C-42FD-BBA9-14D4FF66B6DE}">
      <dgm:prSet/>
      <dgm:spPr/>
      <dgm:t>
        <a:bodyPr/>
        <a:lstStyle/>
        <a:p>
          <a:endParaRPr lang="uk-UA"/>
        </a:p>
      </dgm:t>
    </dgm:pt>
    <dgm:pt modelId="{4A8AA027-3AD5-44A2-87AC-C9F894C19248}">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a:ln>
          <a:solidFill>
            <a:schemeClr val="tx1"/>
          </a:solidFill>
        </a:ln>
      </dgm:spPr>
      <dgm:t>
        <a:bodyPr/>
        <a:lstStyle/>
        <a:p>
          <a:r>
            <a:rPr lang="uk-UA" sz="1100" dirty="0" smtClean="0">
              <a:solidFill>
                <a:schemeClr val="tx1"/>
              </a:solidFill>
            </a:rPr>
            <a:t>Контракт визначається як особлива форма трудового договору, в якому термін його дії, права, обов'язки і відповідальність сторін (в тому числі матеріальна), умови матеріального забезпечення й організації праці працівника, умови розірвання трудового договору, в тому числі дострокового, можуть встановлюватися угодою сторін. В Україні було визначено сферу обов'язкового застосування контракту і сферу застосування контракту за угодою сторін.</a:t>
          </a:r>
          <a:endParaRPr lang="uk-UA" sz="1100" dirty="0">
            <a:solidFill>
              <a:schemeClr val="tx1"/>
            </a:solidFill>
          </a:endParaRPr>
        </a:p>
      </dgm:t>
    </dgm:pt>
    <dgm:pt modelId="{82D04424-A81B-491B-AD98-0BC72B438C85}" type="parTrans" cxnId="{D2FFFDAC-D702-4536-821C-9F75D647970B}">
      <dgm:prSet/>
      <dgm:spPr/>
      <dgm:t>
        <a:bodyPr/>
        <a:lstStyle/>
        <a:p>
          <a:endParaRPr lang="uk-UA"/>
        </a:p>
      </dgm:t>
    </dgm:pt>
    <dgm:pt modelId="{C3D11EC8-EE69-4546-A678-4869A612C089}" type="sibTrans" cxnId="{D2FFFDAC-D702-4536-821C-9F75D647970B}">
      <dgm:prSet/>
      <dgm:spPr/>
      <dgm:t>
        <a:bodyPr/>
        <a:lstStyle/>
        <a:p>
          <a:endParaRPr lang="uk-UA"/>
        </a:p>
      </dgm:t>
    </dgm:pt>
    <dgm:pt modelId="{64DD617F-9A96-4332-B65C-AA3D8CCC0B0F}">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2700000" scaled="1"/>
          <a:tileRect/>
        </a:gradFill>
        <a:ln>
          <a:solidFill>
            <a:schemeClr val="tx1"/>
          </a:solidFill>
        </a:ln>
      </dgm:spPr>
      <dgm:t>
        <a:bodyPr/>
        <a:lstStyle/>
        <a:p>
          <a:r>
            <a:rPr lang="uk-UA" sz="1100" dirty="0" smtClean="0">
              <a:solidFill>
                <a:schemeClr val="tx1"/>
              </a:solidFill>
            </a:rPr>
            <a:t>Трудовий договір про тимчасову роботу укладається з працівниками, які прийняті на роботу на термін до 2 місяців, и для заміщення тимчасово відсутнього працівника  —  до чотирьох місяців.</a:t>
          </a:r>
          <a:endParaRPr lang="uk-UA" sz="1100" dirty="0">
            <a:solidFill>
              <a:schemeClr val="tx1"/>
            </a:solidFill>
          </a:endParaRPr>
        </a:p>
      </dgm:t>
    </dgm:pt>
    <dgm:pt modelId="{403F6CF8-0667-4C76-91DD-29ADBF1477D2}" type="parTrans" cxnId="{E0392515-A082-4AD7-AFA4-48FA1E23D061}">
      <dgm:prSet/>
      <dgm:spPr/>
      <dgm:t>
        <a:bodyPr/>
        <a:lstStyle/>
        <a:p>
          <a:endParaRPr lang="uk-UA"/>
        </a:p>
      </dgm:t>
    </dgm:pt>
    <dgm:pt modelId="{6F6C8D9F-6E72-41A4-B07B-F6985DC010C7}" type="sibTrans" cxnId="{E0392515-A082-4AD7-AFA4-48FA1E23D061}">
      <dgm:prSet/>
      <dgm:spPr/>
      <dgm:t>
        <a:bodyPr/>
        <a:lstStyle/>
        <a:p>
          <a:endParaRPr lang="uk-UA"/>
        </a:p>
      </dgm:t>
    </dgm:pt>
    <dgm:pt modelId="{89BA5A11-3F00-4185-AEBF-1CBE08DE58A0}">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a:solidFill>
            <a:schemeClr val="tx1"/>
          </a:solidFill>
        </a:ln>
      </dgm:spPr>
      <dgm:t>
        <a:bodyPr/>
        <a:lstStyle/>
        <a:p>
          <a:r>
            <a:rPr lang="uk-UA" sz="1100" dirty="0" smtClean="0">
              <a:solidFill>
                <a:schemeClr val="tx1"/>
              </a:solidFill>
            </a:rPr>
            <a:t>Сезонними вважа­ються роботи, які з природних і кліматичних умов виконуються не весь рік, а протягом певного періоду (сезону), але не більше 6 місяців відповідно до  Спи­сок сезонних робіт і сезонних галузей. </a:t>
          </a:r>
          <a:endParaRPr lang="uk-UA" sz="1100" dirty="0">
            <a:solidFill>
              <a:schemeClr val="tx1"/>
            </a:solidFill>
          </a:endParaRPr>
        </a:p>
      </dgm:t>
    </dgm:pt>
    <dgm:pt modelId="{B99AD77B-E548-4D17-94B5-1C4839B4BFF2}" type="parTrans" cxnId="{1724F447-A74F-4B0D-8DED-6E8C78F630A9}">
      <dgm:prSet/>
      <dgm:spPr/>
      <dgm:t>
        <a:bodyPr/>
        <a:lstStyle/>
        <a:p>
          <a:endParaRPr lang="uk-UA"/>
        </a:p>
      </dgm:t>
    </dgm:pt>
    <dgm:pt modelId="{8A7D8552-0E0C-47A1-A2EA-0E4E464137D8}" type="sibTrans" cxnId="{1724F447-A74F-4B0D-8DED-6E8C78F630A9}">
      <dgm:prSet/>
      <dgm:spPr/>
      <dgm:t>
        <a:bodyPr/>
        <a:lstStyle/>
        <a:p>
          <a:endParaRPr lang="uk-UA"/>
        </a:p>
      </dgm:t>
    </dgm:pt>
    <dgm:pt modelId="{777E9EF1-062A-432D-B9C2-99E2A4783971}">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a:solidFill>
            <a:schemeClr val="tx1"/>
          </a:solidFill>
        </a:ln>
      </dgm:spPr>
      <dgm:t>
        <a:bodyPr/>
        <a:lstStyle/>
        <a:p>
          <a:r>
            <a:rPr lang="uk-UA" sz="1100" dirty="0" smtClean="0">
              <a:solidFill>
                <a:schemeClr val="tx1"/>
              </a:solidFill>
            </a:rPr>
            <a:t>Під суміщенням професій і посад  розуміється форма організації праці, при якій працівник, за його згодою, протягом робочого дня або робочої зміни поряд зі своєю основною роботою, зумовленою трудовим договором, виконує додаткову роботу за іншою професією або на іншій посаді на тому ж підприємстві, в^ установі, організації, за що отримує відповідну оплату. </a:t>
          </a:r>
          <a:endParaRPr lang="uk-UA" sz="1100" dirty="0">
            <a:solidFill>
              <a:schemeClr val="tx1"/>
            </a:solidFill>
          </a:endParaRPr>
        </a:p>
      </dgm:t>
    </dgm:pt>
    <dgm:pt modelId="{A3B73128-7912-438F-A19C-DE04CD803A3D}" type="parTrans" cxnId="{77333BB0-42AA-4E9B-B2A5-909B1441D645}">
      <dgm:prSet/>
      <dgm:spPr/>
      <dgm:t>
        <a:bodyPr/>
        <a:lstStyle/>
        <a:p>
          <a:endParaRPr lang="uk-UA"/>
        </a:p>
      </dgm:t>
    </dgm:pt>
    <dgm:pt modelId="{914FCD33-7503-4ADD-8980-ED6F1C3106E6}" type="sibTrans" cxnId="{77333BB0-42AA-4E9B-B2A5-909B1441D645}">
      <dgm:prSet/>
      <dgm:spPr/>
      <dgm:t>
        <a:bodyPr/>
        <a:lstStyle/>
        <a:p>
          <a:endParaRPr lang="uk-UA"/>
        </a:p>
      </dgm:t>
    </dgm:pt>
    <dgm:pt modelId="{24C46DFF-69CD-4F14-8943-169FE942B0F4}">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a:solidFill>
            <a:schemeClr val="tx1"/>
          </a:solidFill>
        </a:ln>
      </dgm:spPr>
      <dgm:t>
        <a:bodyPr/>
        <a:lstStyle/>
        <a:p>
          <a:r>
            <a:rPr lang="uk-UA" sz="1100" dirty="0" smtClean="0">
              <a:solidFill>
                <a:schemeClr val="tx1"/>
              </a:solidFill>
            </a:rPr>
            <a:t>Сумісництвом вважається виконання працівником крім основної роботи іншої регулярно оплачуваної роботи на умовах трудового договору у вільний від основної роботи час на тому ж підприємстві або на іншому підприємстві, установі, організації або у громадянина.</a:t>
          </a:r>
          <a:endParaRPr lang="uk-UA" sz="1100" dirty="0">
            <a:solidFill>
              <a:schemeClr val="tx1"/>
            </a:solidFill>
          </a:endParaRPr>
        </a:p>
      </dgm:t>
    </dgm:pt>
    <dgm:pt modelId="{F5F8A24A-5745-4F7E-8E04-AE64060A3EF1}" type="parTrans" cxnId="{4F7AACD7-6DCF-4DB6-AA64-3730D2CDD8A8}">
      <dgm:prSet/>
      <dgm:spPr/>
      <dgm:t>
        <a:bodyPr/>
        <a:lstStyle/>
        <a:p>
          <a:endParaRPr lang="uk-UA"/>
        </a:p>
      </dgm:t>
    </dgm:pt>
    <dgm:pt modelId="{233F0649-83F1-4123-A64C-318463F80126}" type="sibTrans" cxnId="{4F7AACD7-6DCF-4DB6-AA64-3730D2CDD8A8}">
      <dgm:prSet/>
      <dgm:spPr/>
      <dgm:t>
        <a:bodyPr/>
        <a:lstStyle/>
        <a:p>
          <a:endParaRPr lang="uk-UA"/>
        </a:p>
      </dgm:t>
    </dgm:pt>
    <dgm:pt modelId="{C2B450C0-1A08-48AD-9EE6-C0A7B05D4EC7}">
      <dgm:prSet phldrT="[Текст]" custT="1"/>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a:solidFill>
            <a:schemeClr val="tx1"/>
          </a:solidFill>
        </a:ln>
      </dgm:spPr>
      <dgm:t>
        <a:bodyPr/>
        <a:lstStyle/>
        <a:p>
          <a:r>
            <a:rPr lang="uk-UA" sz="1100" dirty="0" smtClean="0">
              <a:solidFill>
                <a:schemeClr val="tx1"/>
              </a:solidFill>
            </a:rPr>
            <a:t>Трудовий договір про надомну роботу укладається з надомником, яким вважається особа, що уклала трудовий договір з власником про виконання роботи вдома особистою працею з матеріалів і з використанням знарядь і засобів праці, що виділяються власником, або за рахунок коштів власника.</a:t>
          </a:r>
          <a:endParaRPr lang="uk-UA" sz="1100" dirty="0">
            <a:solidFill>
              <a:schemeClr val="tx1"/>
            </a:solidFill>
          </a:endParaRPr>
        </a:p>
      </dgm:t>
    </dgm:pt>
    <dgm:pt modelId="{7A1E226D-1B90-4F73-8BBC-8E0F83AB9D17}" type="parTrans" cxnId="{769E93FF-82A6-468F-A005-33256A9C9DD5}">
      <dgm:prSet/>
      <dgm:spPr/>
      <dgm:t>
        <a:bodyPr/>
        <a:lstStyle/>
        <a:p>
          <a:endParaRPr lang="uk-UA"/>
        </a:p>
      </dgm:t>
    </dgm:pt>
    <dgm:pt modelId="{D44808D7-69CF-448B-8398-FF8F6329FBF0}" type="sibTrans" cxnId="{769E93FF-82A6-468F-A005-33256A9C9DD5}">
      <dgm:prSet/>
      <dgm:spPr/>
      <dgm:t>
        <a:bodyPr/>
        <a:lstStyle/>
        <a:p>
          <a:endParaRPr lang="uk-UA"/>
        </a:p>
      </dgm:t>
    </dgm:pt>
    <dgm:pt modelId="{368D77B8-32AF-45E0-A614-7F79B1B9C520}" type="pres">
      <dgm:prSet presAssocID="{7343A54B-1475-4A12-BE16-5099423D222E}" presName="cycle" presStyleCnt="0">
        <dgm:presLayoutVars>
          <dgm:chMax val="1"/>
          <dgm:dir/>
          <dgm:animLvl val="ctr"/>
          <dgm:resizeHandles val="exact"/>
        </dgm:presLayoutVars>
      </dgm:prSet>
      <dgm:spPr/>
      <dgm:t>
        <a:bodyPr/>
        <a:lstStyle/>
        <a:p>
          <a:endParaRPr lang="uk-UA"/>
        </a:p>
      </dgm:t>
    </dgm:pt>
    <dgm:pt modelId="{00133B31-3A76-439B-8C6F-340D8C2BD192}" type="pres">
      <dgm:prSet presAssocID="{7EF12ED6-18BB-4663-924E-B9780E602C21}" presName="centerShape" presStyleLbl="node0" presStyleIdx="0" presStyleCnt="1" custScaleY="61312" custLinFactNeighborX="2567" custLinFactNeighborY="0"/>
      <dgm:spPr/>
      <dgm:t>
        <a:bodyPr/>
        <a:lstStyle/>
        <a:p>
          <a:endParaRPr lang="uk-UA"/>
        </a:p>
      </dgm:t>
    </dgm:pt>
    <dgm:pt modelId="{B45E75F8-82C0-4FA6-A45F-2794E267FCD9}" type="pres">
      <dgm:prSet presAssocID="{82D04424-A81B-491B-AD98-0BC72B438C85}" presName="Name9" presStyleLbl="parChTrans1D2" presStyleIdx="0" presStyleCnt="6"/>
      <dgm:spPr/>
      <dgm:t>
        <a:bodyPr/>
        <a:lstStyle/>
        <a:p>
          <a:endParaRPr lang="uk-UA"/>
        </a:p>
      </dgm:t>
    </dgm:pt>
    <dgm:pt modelId="{FFB01F53-8E76-472B-89AD-310C7B089C05}" type="pres">
      <dgm:prSet presAssocID="{82D04424-A81B-491B-AD98-0BC72B438C85}" presName="connTx" presStyleLbl="parChTrans1D2" presStyleIdx="0" presStyleCnt="6"/>
      <dgm:spPr/>
      <dgm:t>
        <a:bodyPr/>
        <a:lstStyle/>
        <a:p>
          <a:endParaRPr lang="uk-UA"/>
        </a:p>
      </dgm:t>
    </dgm:pt>
    <dgm:pt modelId="{6B0D8E85-6872-4CD3-9FDE-B3E85E2C3EE2}" type="pres">
      <dgm:prSet presAssocID="{4A8AA027-3AD5-44A2-87AC-C9F894C19248}" presName="node" presStyleLbl="node1" presStyleIdx="0" presStyleCnt="6" custScaleX="253827" custRadScaleRad="101600" custRadScaleInc="9839">
        <dgm:presLayoutVars>
          <dgm:bulletEnabled val="1"/>
        </dgm:presLayoutVars>
      </dgm:prSet>
      <dgm:spPr/>
      <dgm:t>
        <a:bodyPr/>
        <a:lstStyle/>
        <a:p>
          <a:endParaRPr lang="uk-UA"/>
        </a:p>
      </dgm:t>
    </dgm:pt>
    <dgm:pt modelId="{C529A68F-FB48-4916-87C5-4CC60640901C}" type="pres">
      <dgm:prSet presAssocID="{403F6CF8-0667-4C76-91DD-29ADBF1477D2}" presName="Name9" presStyleLbl="parChTrans1D2" presStyleIdx="1" presStyleCnt="6"/>
      <dgm:spPr/>
      <dgm:t>
        <a:bodyPr/>
        <a:lstStyle/>
        <a:p>
          <a:endParaRPr lang="uk-UA"/>
        </a:p>
      </dgm:t>
    </dgm:pt>
    <dgm:pt modelId="{D20A203A-4A81-44C3-9594-819DCB25007E}" type="pres">
      <dgm:prSet presAssocID="{403F6CF8-0667-4C76-91DD-29ADBF1477D2}" presName="connTx" presStyleLbl="parChTrans1D2" presStyleIdx="1" presStyleCnt="6"/>
      <dgm:spPr/>
      <dgm:t>
        <a:bodyPr/>
        <a:lstStyle/>
        <a:p>
          <a:endParaRPr lang="uk-UA"/>
        </a:p>
      </dgm:t>
    </dgm:pt>
    <dgm:pt modelId="{33A16A57-1142-4592-9DEC-E5C95784D9DC}" type="pres">
      <dgm:prSet presAssocID="{64DD617F-9A96-4332-B65C-AA3D8CCC0B0F}" presName="node" presStyleLbl="node1" presStyleIdx="1" presStyleCnt="6" custScaleX="159238" custRadScaleRad="121001" custRadScaleInc="36632">
        <dgm:presLayoutVars>
          <dgm:bulletEnabled val="1"/>
        </dgm:presLayoutVars>
      </dgm:prSet>
      <dgm:spPr/>
      <dgm:t>
        <a:bodyPr/>
        <a:lstStyle/>
        <a:p>
          <a:endParaRPr lang="uk-UA"/>
        </a:p>
      </dgm:t>
    </dgm:pt>
    <dgm:pt modelId="{B438DC3D-CAC5-4310-BD36-839C1A80B150}" type="pres">
      <dgm:prSet presAssocID="{B99AD77B-E548-4D17-94B5-1C4839B4BFF2}" presName="Name9" presStyleLbl="parChTrans1D2" presStyleIdx="2" presStyleCnt="6"/>
      <dgm:spPr/>
      <dgm:t>
        <a:bodyPr/>
        <a:lstStyle/>
        <a:p>
          <a:endParaRPr lang="uk-UA"/>
        </a:p>
      </dgm:t>
    </dgm:pt>
    <dgm:pt modelId="{0B748592-35D8-46C6-BC34-D01A9BB90ACA}" type="pres">
      <dgm:prSet presAssocID="{B99AD77B-E548-4D17-94B5-1C4839B4BFF2}" presName="connTx" presStyleLbl="parChTrans1D2" presStyleIdx="2" presStyleCnt="6"/>
      <dgm:spPr/>
      <dgm:t>
        <a:bodyPr/>
        <a:lstStyle/>
        <a:p>
          <a:endParaRPr lang="uk-UA"/>
        </a:p>
      </dgm:t>
    </dgm:pt>
    <dgm:pt modelId="{54E29F56-3D0F-44C4-8FFD-DB0DCC9F91B1}" type="pres">
      <dgm:prSet presAssocID="{89BA5A11-3F00-4185-AEBF-1CBE08DE58A0}" presName="node" presStyleLbl="node1" presStyleIdx="2" presStyleCnt="6" custScaleX="153718" custRadScaleRad="127118" custRadScaleInc="-30923">
        <dgm:presLayoutVars>
          <dgm:bulletEnabled val="1"/>
        </dgm:presLayoutVars>
      </dgm:prSet>
      <dgm:spPr/>
      <dgm:t>
        <a:bodyPr/>
        <a:lstStyle/>
        <a:p>
          <a:endParaRPr lang="uk-UA"/>
        </a:p>
      </dgm:t>
    </dgm:pt>
    <dgm:pt modelId="{8356FC29-1591-49F4-B9B6-A6029FA60637}" type="pres">
      <dgm:prSet presAssocID="{F5F8A24A-5745-4F7E-8E04-AE64060A3EF1}" presName="Name9" presStyleLbl="parChTrans1D2" presStyleIdx="3" presStyleCnt="6"/>
      <dgm:spPr/>
      <dgm:t>
        <a:bodyPr/>
        <a:lstStyle/>
        <a:p>
          <a:endParaRPr lang="uk-UA"/>
        </a:p>
      </dgm:t>
    </dgm:pt>
    <dgm:pt modelId="{87337B23-6B51-4527-BE5E-EC6C840713D6}" type="pres">
      <dgm:prSet presAssocID="{F5F8A24A-5745-4F7E-8E04-AE64060A3EF1}" presName="connTx" presStyleLbl="parChTrans1D2" presStyleIdx="3" presStyleCnt="6"/>
      <dgm:spPr/>
      <dgm:t>
        <a:bodyPr/>
        <a:lstStyle/>
        <a:p>
          <a:endParaRPr lang="uk-UA"/>
        </a:p>
      </dgm:t>
    </dgm:pt>
    <dgm:pt modelId="{2E4746CC-4D6E-4445-A561-70B39CFC9A10}" type="pres">
      <dgm:prSet presAssocID="{24C46DFF-69CD-4F14-8943-169FE942B0F4}" presName="node" presStyleLbl="node1" presStyleIdx="3" presStyleCnt="6" custScaleX="208838" custRadScaleRad="99503" custRadScaleInc="-14951">
        <dgm:presLayoutVars>
          <dgm:bulletEnabled val="1"/>
        </dgm:presLayoutVars>
      </dgm:prSet>
      <dgm:spPr/>
      <dgm:t>
        <a:bodyPr/>
        <a:lstStyle/>
        <a:p>
          <a:endParaRPr lang="uk-UA"/>
        </a:p>
      </dgm:t>
    </dgm:pt>
    <dgm:pt modelId="{5C73E4DF-AF7A-424D-962B-1938CE79B6EF}" type="pres">
      <dgm:prSet presAssocID="{A3B73128-7912-438F-A19C-DE04CD803A3D}" presName="Name9" presStyleLbl="parChTrans1D2" presStyleIdx="4" presStyleCnt="6"/>
      <dgm:spPr/>
      <dgm:t>
        <a:bodyPr/>
        <a:lstStyle/>
        <a:p>
          <a:endParaRPr lang="uk-UA"/>
        </a:p>
      </dgm:t>
    </dgm:pt>
    <dgm:pt modelId="{D8DC19C9-E003-43DF-9ADC-8913CFDDAD41}" type="pres">
      <dgm:prSet presAssocID="{A3B73128-7912-438F-A19C-DE04CD803A3D}" presName="connTx" presStyleLbl="parChTrans1D2" presStyleIdx="4" presStyleCnt="6"/>
      <dgm:spPr/>
      <dgm:t>
        <a:bodyPr/>
        <a:lstStyle/>
        <a:p>
          <a:endParaRPr lang="uk-UA"/>
        </a:p>
      </dgm:t>
    </dgm:pt>
    <dgm:pt modelId="{AFAD5A95-F0CD-48B9-AD8A-C97E3472A4D1}" type="pres">
      <dgm:prSet presAssocID="{777E9EF1-062A-432D-B9C2-99E2A4783971}" presName="node" presStyleLbl="node1" presStyleIdx="4" presStyleCnt="6" custScaleX="211017" custRadScaleRad="123369" custRadScaleInc="28722">
        <dgm:presLayoutVars>
          <dgm:bulletEnabled val="1"/>
        </dgm:presLayoutVars>
      </dgm:prSet>
      <dgm:spPr/>
      <dgm:t>
        <a:bodyPr/>
        <a:lstStyle/>
        <a:p>
          <a:endParaRPr lang="uk-UA"/>
        </a:p>
      </dgm:t>
    </dgm:pt>
    <dgm:pt modelId="{0F03500C-1F6B-422D-94A5-70DA15A85402}" type="pres">
      <dgm:prSet presAssocID="{7A1E226D-1B90-4F73-8BBC-8E0F83AB9D17}" presName="Name9" presStyleLbl="parChTrans1D2" presStyleIdx="5" presStyleCnt="6"/>
      <dgm:spPr/>
      <dgm:t>
        <a:bodyPr/>
        <a:lstStyle/>
        <a:p>
          <a:endParaRPr lang="uk-UA"/>
        </a:p>
      </dgm:t>
    </dgm:pt>
    <dgm:pt modelId="{FF2C36A1-083D-4405-A593-E2E786F3EAD1}" type="pres">
      <dgm:prSet presAssocID="{7A1E226D-1B90-4F73-8BBC-8E0F83AB9D17}" presName="connTx" presStyleLbl="parChTrans1D2" presStyleIdx="5" presStyleCnt="6"/>
      <dgm:spPr/>
      <dgm:t>
        <a:bodyPr/>
        <a:lstStyle/>
        <a:p>
          <a:endParaRPr lang="uk-UA"/>
        </a:p>
      </dgm:t>
    </dgm:pt>
    <dgm:pt modelId="{A0F842CB-1373-41A6-89FD-52342C05ABAC}" type="pres">
      <dgm:prSet presAssocID="{C2B450C0-1A08-48AD-9EE6-C0A7B05D4EC7}" presName="node" presStyleLbl="node1" presStyleIdx="5" presStyleCnt="6" custScaleX="180918" custRadScaleRad="126682" custRadScaleInc="-39667">
        <dgm:presLayoutVars>
          <dgm:bulletEnabled val="1"/>
        </dgm:presLayoutVars>
      </dgm:prSet>
      <dgm:spPr/>
      <dgm:t>
        <a:bodyPr/>
        <a:lstStyle/>
        <a:p>
          <a:endParaRPr lang="uk-UA"/>
        </a:p>
      </dgm:t>
    </dgm:pt>
  </dgm:ptLst>
  <dgm:cxnLst>
    <dgm:cxn modelId="{0BFDCFB5-99A4-48F3-B9CD-6B7BADB8F67E}" type="presOf" srcId="{C2B450C0-1A08-48AD-9EE6-C0A7B05D4EC7}" destId="{A0F842CB-1373-41A6-89FD-52342C05ABAC}" srcOrd="0" destOrd="0" presId="urn:microsoft.com/office/officeart/2005/8/layout/radial1"/>
    <dgm:cxn modelId="{8F377477-BA77-4643-8A81-14CC741A153B}" type="presOf" srcId="{B99AD77B-E548-4D17-94B5-1C4839B4BFF2}" destId="{B438DC3D-CAC5-4310-BD36-839C1A80B150}" srcOrd="0" destOrd="0" presId="urn:microsoft.com/office/officeart/2005/8/layout/radial1"/>
    <dgm:cxn modelId="{D2FFFDAC-D702-4536-821C-9F75D647970B}" srcId="{7EF12ED6-18BB-4663-924E-B9780E602C21}" destId="{4A8AA027-3AD5-44A2-87AC-C9F894C19248}" srcOrd="0" destOrd="0" parTransId="{82D04424-A81B-491B-AD98-0BC72B438C85}" sibTransId="{C3D11EC8-EE69-4546-A678-4869A612C089}"/>
    <dgm:cxn modelId="{C2A47E55-AA78-4DA7-AA16-1F2C2F3DA4DB}" type="presOf" srcId="{F5F8A24A-5745-4F7E-8E04-AE64060A3EF1}" destId="{8356FC29-1591-49F4-B9B6-A6029FA60637}" srcOrd="0" destOrd="0" presId="urn:microsoft.com/office/officeart/2005/8/layout/radial1"/>
    <dgm:cxn modelId="{9E3602D8-FD43-4793-A04C-A72B3CE43B27}" type="presOf" srcId="{A3B73128-7912-438F-A19C-DE04CD803A3D}" destId="{D8DC19C9-E003-43DF-9ADC-8913CFDDAD41}" srcOrd="1" destOrd="0" presId="urn:microsoft.com/office/officeart/2005/8/layout/radial1"/>
    <dgm:cxn modelId="{10CB8B87-D575-40B2-8F30-5595D6AC7E36}" type="presOf" srcId="{F5F8A24A-5745-4F7E-8E04-AE64060A3EF1}" destId="{87337B23-6B51-4527-BE5E-EC6C840713D6}" srcOrd="1" destOrd="0" presId="urn:microsoft.com/office/officeart/2005/8/layout/radial1"/>
    <dgm:cxn modelId="{AB1825CD-813F-45AB-8C52-84DF51D964E2}" type="presOf" srcId="{7A1E226D-1B90-4F73-8BBC-8E0F83AB9D17}" destId="{0F03500C-1F6B-422D-94A5-70DA15A85402}" srcOrd="0" destOrd="0" presId="urn:microsoft.com/office/officeart/2005/8/layout/radial1"/>
    <dgm:cxn modelId="{5EB1FA65-CE80-4709-88CF-62E6D0659FF9}" type="presOf" srcId="{7343A54B-1475-4A12-BE16-5099423D222E}" destId="{368D77B8-32AF-45E0-A614-7F79B1B9C520}" srcOrd="0" destOrd="0" presId="urn:microsoft.com/office/officeart/2005/8/layout/radial1"/>
    <dgm:cxn modelId="{E0392515-A082-4AD7-AFA4-48FA1E23D061}" srcId="{7EF12ED6-18BB-4663-924E-B9780E602C21}" destId="{64DD617F-9A96-4332-B65C-AA3D8CCC0B0F}" srcOrd="1" destOrd="0" parTransId="{403F6CF8-0667-4C76-91DD-29ADBF1477D2}" sibTransId="{6F6C8D9F-6E72-41A4-B07B-F6985DC010C7}"/>
    <dgm:cxn modelId="{B8C03605-A5F3-431D-8A7E-4078DFF21618}" type="presOf" srcId="{7EF12ED6-18BB-4663-924E-B9780E602C21}" destId="{00133B31-3A76-439B-8C6F-340D8C2BD192}" srcOrd="0" destOrd="0" presId="urn:microsoft.com/office/officeart/2005/8/layout/radial1"/>
    <dgm:cxn modelId="{F8D18D18-C444-49D6-A81F-B3A292DFDDDF}" type="presOf" srcId="{82D04424-A81B-491B-AD98-0BC72B438C85}" destId="{FFB01F53-8E76-472B-89AD-310C7B089C05}" srcOrd="1" destOrd="0" presId="urn:microsoft.com/office/officeart/2005/8/layout/radial1"/>
    <dgm:cxn modelId="{769E93FF-82A6-468F-A005-33256A9C9DD5}" srcId="{7EF12ED6-18BB-4663-924E-B9780E602C21}" destId="{C2B450C0-1A08-48AD-9EE6-C0A7B05D4EC7}" srcOrd="5" destOrd="0" parTransId="{7A1E226D-1B90-4F73-8BBC-8E0F83AB9D17}" sibTransId="{D44808D7-69CF-448B-8398-FF8F6329FBF0}"/>
    <dgm:cxn modelId="{77333BB0-42AA-4E9B-B2A5-909B1441D645}" srcId="{7EF12ED6-18BB-4663-924E-B9780E602C21}" destId="{777E9EF1-062A-432D-B9C2-99E2A4783971}" srcOrd="4" destOrd="0" parTransId="{A3B73128-7912-438F-A19C-DE04CD803A3D}" sibTransId="{914FCD33-7503-4ADD-8980-ED6F1C3106E6}"/>
    <dgm:cxn modelId="{01D5B07F-5BCA-40BE-926A-98BF56A60FB1}" type="presOf" srcId="{64DD617F-9A96-4332-B65C-AA3D8CCC0B0F}" destId="{33A16A57-1142-4592-9DEC-E5C95784D9DC}" srcOrd="0" destOrd="0" presId="urn:microsoft.com/office/officeart/2005/8/layout/radial1"/>
    <dgm:cxn modelId="{F4ABAFB7-9AD4-4177-82EA-A96ADD87F0B6}" type="presOf" srcId="{82D04424-A81B-491B-AD98-0BC72B438C85}" destId="{B45E75F8-82C0-4FA6-A45F-2794E267FCD9}" srcOrd="0" destOrd="0" presId="urn:microsoft.com/office/officeart/2005/8/layout/radial1"/>
    <dgm:cxn modelId="{2E5C3F7F-50A1-45B1-A5FF-3E678561DCE9}" type="presOf" srcId="{B99AD77B-E548-4D17-94B5-1C4839B4BFF2}" destId="{0B748592-35D8-46C6-BC34-D01A9BB90ACA}" srcOrd="1" destOrd="0" presId="urn:microsoft.com/office/officeart/2005/8/layout/radial1"/>
    <dgm:cxn modelId="{1724F447-A74F-4B0D-8DED-6E8C78F630A9}" srcId="{7EF12ED6-18BB-4663-924E-B9780E602C21}" destId="{89BA5A11-3F00-4185-AEBF-1CBE08DE58A0}" srcOrd="2" destOrd="0" parTransId="{B99AD77B-E548-4D17-94B5-1C4839B4BFF2}" sibTransId="{8A7D8552-0E0C-47A1-A2EA-0E4E464137D8}"/>
    <dgm:cxn modelId="{5C04AF9B-A388-4A0F-8C69-E856FA6B43E0}" type="presOf" srcId="{24C46DFF-69CD-4F14-8943-169FE942B0F4}" destId="{2E4746CC-4D6E-4445-A561-70B39CFC9A10}" srcOrd="0" destOrd="0" presId="urn:microsoft.com/office/officeart/2005/8/layout/radial1"/>
    <dgm:cxn modelId="{3520A763-C41C-42FD-BBA9-14D4FF66B6DE}" srcId="{7343A54B-1475-4A12-BE16-5099423D222E}" destId="{7EF12ED6-18BB-4663-924E-B9780E602C21}" srcOrd="0" destOrd="0" parTransId="{C9C9B54F-4B7F-415C-AE45-1E5F895466E8}" sibTransId="{D9A761C2-3B8B-4EAE-A8FC-A49ADF563227}"/>
    <dgm:cxn modelId="{AAE8135A-8CB3-4BBB-9B56-E902B0642978}" type="presOf" srcId="{777E9EF1-062A-432D-B9C2-99E2A4783971}" destId="{AFAD5A95-F0CD-48B9-AD8A-C97E3472A4D1}" srcOrd="0" destOrd="0" presId="urn:microsoft.com/office/officeart/2005/8/layout/radial1"/>
    <dgm:cxn modelId="{16A1FE3C-767C-4D3E-AB6E-11248512CBE6}" type="presOf" srcId="{89BA5A11-3F00-4185-AEBF-1CBE08DE58A0}" destId="{54E29F56-3D0F-44C4-8FFD-DB0DCC9F91B1}" srcOrd="0" destOrd="0" presId="urn:microsoft.com/office/officeart/2005/8/layout/radial1"/>
    <dgm:cxn modelId="{E51CDC92-190F-4697-9C58-978A4728FFFA}" type="presOf" srcId="{A3B73128-7912-438F-A19C-DE04CD803A3D}" destId="{5C73E4DF-AF7A-424D-962B-1938CE79B6EF}" srcOrd="0" destOrd="0" presId="urn:microsoft.com/office/officeart/2005/8/layout/radial1"/>
    <dgm:cxn modelId="{B4481ED7-44DC-4FEF-9B0C-A89816F06861}" type="presOf" srcId="{4A8AA027-3AD5-44A2-87AC-C9F894C19248}" destId="{6B0D8E85-6872-4CD3-9FDE-B3E85E2C3EE2}" srcOrd="0" destOrd="0" presId="urn:microsoft.com/office/officeart/2005/8/layout/radial1"/>
    <dgm:cxn modelId="{C8C22002-34DA-4CF6-9FD0-8FE66A22A19A}" type="presOf" srcId="{403F6CF8-0667-4C76-91DD-29ADBF1477D2}" destId="{C529A68F-FB48-4916-87C5-4CC60640901C}" srcOrd="0" destOrd="0" presId="urn:microsoft.com/office/officeart/2005/8/layout/radial1"/>
    <dgm:cxn modelId="{4910AD8C-0397-4793-824A-0EA07462FD41}" type="presOf" srcId="{403F6CF8-0667-4C76-91DD-29ADBF1477D2}" destId="{D20A203A-4A81-44C3-9594-819DCB25007E}" srcOrd="1" destOrd="0" presId="urn:microsoft.com/office/officeart/2005/8/layout/radial1"/>
    <dgm:cxn modelId="{41F5EF86-B811-4C95-9162-6E911D78BC95}" type="presOf" srcId="{7A1E226D-1B90-4F73-8BBC-8E0F83AB9D17}" destId="{FF2C36A1-083D-4405-A593-E2E786F3EAD1}" srcOrd="1" destOrd="0" presId="urn:microsoft.com/office/officeart/2005/8/layout/radial1"/>
    <dgm:cxn modelId="{4F7AACD7-6DCF-4DB6-AA64-3730D2CDD8A8}" srcId="{7EF12ED6-18BB-4663-924E-B9780E602C21}" destId="{24C46DFF-69CD-4F14-8943-169FE942B0F4}" srcOrd="3" destOrd="0" parTransId="{F5F8A24A-5745-4F7E-8E04-AE64060A3EF1}" sibTransId="{233F0649-83F1-4123-A64C-318463F80126}"/>
    <dgm:cxn modelId="{2875E760-E97F-4BDE-9558-048A46309BA8}" type="presParOf" srcId="{368D77B8-32AF-45E0-A614-7F79B1B9C520}" destId="{00133B31-3A76-439B-8C6F-340D8C2BD192}" srcOrd="0" destOrd="0" presId="urn:microsoft.com/office/officeart/2005/8/layout/radial1"/>
    <dgm:cxn modelId="{C72E404E-7EB7-4D1E-BF32-F23A79D242DA}" type="presParOf" srcId="{368D77B8-32AF-45E0-A614-7F79B1B9C520}" destId="{B45E75F8-82C0-4FA6-A45F-2794E267FCD9}" srcOrd="1" destOrd="0" presId="urn:microsoft.com/office/officeart/2005/8/layout/radial1"/>
    <dgm:cxn modelId="{8B164F84-9D5B-456C-967E-68377D0A9456}" type="presParOf" srcId="{B45E75F8-82C0-4FA6-A45F-2794E267FCD9}" destId="{FFB01F53-8E76-472B-89AD-310C7B089C05}" srcOrd="0" destOrd="0" presId="urn:microsoft.com/office/officeart/2005/8/layout/radial1"/>
    <dgm:cxn modelId="{F99F5C56-E1DD-40FC-A6C1-A954EF2E8018}" type="presParOf" srcId="{368D77B8-32AF-45E0-A614-7F79B1B9C520}" destId="{6B0D8E85-6872-4CD3-9FDE-B3E85E2C3EE2}" srcOrd="2" destOrd="0" presId="urn:microsoft.com/office/officeart/2005/8/layout/radial1"/>
    <dgm:cxn modelId="{58C895D0-D690-4784-B53F-8761A72C069C}" type="presParOf" srcId="{368D77B8-32AF-45E0-A614-7F79B1B9C520}" destId="{C529A68F-FB48-4916-87C5-4CC60640901C}" srcOrd="3" destOrd="0" presId="urn:microsoft.com/office/officeart/2005/8/layout/radial1"/>
    <dgm:cxn modelId="{17308E26-60F7-481C-8DB2-B1B571ADB339}" type="presParOf" srcId="{C529A68F-FB48-4916-87C5-4CC60640901C}" destId="{D20A203A-4A81-44C3-9594-819DCB25007E}" srcOrd="0" destOrd="0" presId="urn:microsoft.com/office/officeart/2005/8/layout/radial1"/>
    <dgm:cxn modelId="{3B3A2565-BFB1-4268-80BF-0CBBCDB1FE60}" type="presParOf" srcId="{368D77B8-32AF-45E0-A614-7F79B1B9C520}" destId="{33A16A57-1142-4592-9DEC-E5C95784D9DC}" srcOrd="4" destOrd="0" presId="urn:microsoft.com/office/officeart/2005/8/layout/radial1"/>
    <dgm:cxn modelId="{9E3F7370-26B8-46CE-BA2A-4BC298D382B9}" type="presParOf" srcId="{368D77B8-32AF-45E0-A614-7F79B1B9C520}" destId="{B438DC3D-CAC5-4310-BD36-839C1A80B150}" srcOrd="5" destOrd="0" presId="urn:microsoft.com/office/officeart/2005/8/layout/radial1"/>
    <dgm:cxn modelId="{CE8E42F6-2A5D-4CF3-84EB-FA23BC45E091}" type="presParOf" srcId="{B438DC3D-CAC5-4310-BD36-839C1A80B150}" destId="{0B748592-35D8-46C6-BC34-D01A9BB90ACA}" srcOrd="0" destOrd="0" presId="urn:microsoft.com/office/officeart/2005/8/layout/radial1"/>
    <dgm:cxn modelId="{86CB9E6E-B96F-4F02-ADF0-9A99144C6CC5}" type="presParOf" srcId="{368D77B8-32AF-45E0-A614-7F79B1B9C520}" destId="{54E29F56-3D0F-44C4-8FFD-DB0DCC9F91B1}" srcOrd="6" destOrd="0" presId="urn:microsoft.com/office/officeart/2005/8/layout/radial1"/>
    <dgm:cxn modelId="{CA1B471B-FC2C-4E8A-B9AB-CFD437D03F95}" type="presParOf" srcId="{368D77B8-32AF-45E0-A614-7F79B1B9C520}" destId="{8356FC29-1591-49F4-B9B6-A6029FA60637}" srcOrd="7" destOrd="0" presId="urn:microsoft.com/office/officeart/2005/8/layout/radial1"/>
    <dgm:cxn modelId="{29E80A08-A389-4625-9834-8A8D622F701C}" type="presParOf" srcId="{8356FC29-1591-49F4-B9B6-A6029FA60637}" destId="{87337B23-6B51-4527-BE5E-EC6C840713D6}" srcOrd="0" destOrd="0" presId="urn:microsoft.com/office/officeart/2005/8/layout/radial1"/>
    <dgm:cxn modelId="{E65260B8-C61D-460F-9D1E-5D3FE89FD655}" type="presParOf" srcId="{368D77B8-32AF-45E0-A614-7F79B1B9C520}" destId="{2E4746CC-4D6E-4445-A561-70B39CFC9A10}" srcOrd="8" destOrd="0" presId="urn:microsoft.com/office/officeart/2005/8/layout/radial1"/>
    <dgm:cxn modelId="{14C45F9A-196B-45CC-9000-45C42D686C59}" type="presParOf" srcId="{368D77B8-32AF-45E0-A614-7F79B1B9C520}" destId="{5C73E4DF-AF7A-424D-962B-1938CE79B6EF}" srcOrd="9" destOrd="0" presId="urn:microsoft.com/office/officeart/2005/8/layout/radial1"/>
    <dgm:cxn modelId="{B8644EE5-33AA-4419-9349-C0578AE75A06}" type="presParOf" srcId="{5C73E4DF-AF7A-424D-962B-1938CE79B6EF}" destId="{D8DC19C9-E003-43DF-9ADC-8913CFDDAD41}" srcOrd="0" destOrd="0" presId="urn:microsoft.com/office/officeart/2005/8/layout/radial1"/>
    <dgm:cxn modelId="{47C94CAD-47B8-496F-86DF-159F6197631D}" type="presParOf" srcId="{368D77B8-32AF-45E0-A614-7F79B1B9C520}" destId="{AFAD5A95-F0CD-48B9-AD8A-C97E3472A4D1}" srcOrd="10" destOrd="0" presId="urn:microsoft.com/office/officeart/2005/8/layout/radial1"/>
    <dgm:cxn modelId="{41764493-21B1-4C87-AAD3-C6BB3C05576E}" type="presParOf" srcId="{368D77B8-32AF-45E0-A614-7F79B1B9C520}" destId="{0F03500C-1F6B-422D-94A5-70DA15A85402}" srcOrd="11" destOrd="0" presId="urn:microsoft.com/office/officeart/2005/8/layout/radial1"/>
    <dgm:cxn modelId="{D470767C-F7C6-456E-8FA8-8A76B8A99DA5}" type="presParOf" srcId="{0F03500C-1F6B-422D-94A5-70DA15A85402}" destId="{FF2C36A1-083D-4405-A593-E2E786F3EAD1}" srcOrd="0" destOrd="0" presId="urn:microsoft.com/office/officeart/2005/8/layout/radial1"/>
    <dgm:cxn modelId="{28D49C2C-85F6-4377-8E5A-953A954944C9}" type="presParOf" srcId="{368D77B8-32AF-45E0-A614-7F79B1B9C520}" destId="{A0F842CB-1373-41A6-89FD-52342C05ABAC}" srcOrd="12" destOrd="0" presId="urn:microsoft.com/office/officeart/2005/8/layout/radial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23839EF-FABB-4238-BA92-7B7ED861D1D5}" type="doc">
      <dgm:prSet loTypeId="urn:microsoft.com/office/officeart/2005/8/layout/target3" loCatId="list" qsTypeId="urn:microsoft.com/office/officeart/2005/8/quickstyle/simple1" qsCatId="simple" csTypeId="urn:microsoft.com/office/officeart/2005/8/colors/accent1_2" csCatId="accent1" phldr="1"/>
      <dgm:spPr/>
      <dgm:t>
        <a:bodyPr/>
        <a:lstStyle/>
        <a:p>
          <a:endParaRPr lang="uk-UA"/>
        </a:p>
      </dgm:t>
    </dgm:pt>
    <dgm:pt modelId="{A724049B-2983-4B70-9EAD-6D631A9C5C48}">
      <dgm:prSet phldrT="[Текст]"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spPr>
      <dgm:t>
        <a:bodyPr/>
        <a:lstStyle/>
        <a:p>
          <a:endParaRPr lang="uk-UA" sz="1100" dirty="0" smtClean="0"/>
        </a:p>
        <a:p>
          <a:endParaRPr lang="uk-UA" sz="1100" dirty="0" smtClean="0"/>
        </a:p>
        <a:p>
          <a:endParaRPr lang="uk-UA" sz="1100" dirty="0" smtClean="0"/>
        </a:p>
        <a:p>
          <a:endParaRPr lang="uk-UA" sz="1100" dirty="0" smtClean="0"/>
        </a:p>
        <a:p>
          <a:endParaRPr lang="uk-UA" sz="1100" dirty="0" smtClean="0"/>
        </a:p>
        <a:p>
          <a:r>
            <a:rPr lang="uk-UA" sz="1100" dirty="0" smtClean="0"/>
            <a:t>Перша стадія — подання працівником заяви про прийняття на роботу, а також документів, подання яких передбачено законодавством про працю. При укладенні трудового договору громадянин зобов'язаний подати паспорт або інший документ, що посвідчує особу, трудову книжку, диплом або інший документ про освіту чи професійну підготовку, військовий квиток (для військовозобов’язаних), про стан здоров’я та інші документи. Працівник не може бути допущений до роботи без укладення трудового договору, оформленого наказом чи розпорядженням власника або уповноваженого ним органу, та повідомлення центрального органу виконавчої влади з питань забезпечення формування та реалізації державної політики з адміністрування єдиного внеску на загальнообов’язкове державне соціальне страхування про прийняття працівника на роботу в порядку, встановленому Кабінетом Міністрів України.</a:t>
          </a:r>
          <a:endParaRPr lang="uk-UA" sz="1100" dirty="0"/>
        </a:p>
      </dgm:t>
    </dgm:pt>
    <dgm:pt modelId="{E1DD1A07-6AEB-4AEB-B101-F0B6F790D976}" type="parTrans" cxnId="{4F38A857-4050-4988-89E5-556CFDBC57C4}">
      <dgm:prSet/>
      <dgm:spPr/>
      <dgm:t>
        <a:bodyPr/>
        <a:lstStyle/>
        <a:p>
          <a:endParaRPr lang="uk-UA"/>
        </a:p>
      </dgm:t>
    </dgm:pt>
    <dgm:pt modelId="{500CB63B-6AB4-4CDD-BCD4-C8189FE3AB59}" type="sibTrans" cxnId="{4F38A857-4050-4988-89E5-556CFDBC57C4}">
      <dgm:prSet/>
      <dgm:spPr/>
      <dgm:t>
        <a:bodyPr/>
        <a:lstStyle/>
        <a:p>
          <a:endParaRPr lang="uk-UA"/>
        </a:p>
      </dgm:t>
    </dgm:pt>
    <dgm:pt modelId="{7B4273B1-3BAF-49F0-A33C-39D848A0982B}">
      <dgm:prSet phldrT="[Текст]"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spPr>
      <dgm:t>
        <a:bodyPr/>
        <a:lstStyle/>
        <a:p>
          <a:endParaRPr lang="uk-UA" sz="1100" dirty="0" smtClean="0"/>
        </a:p>
        <a:p>
          <a:endParaRPr lang="uk-UA" sz="1100" dirty="0" smtClean="0"/>
        </a:p>
        <a:p>
          <a:r>
            <a:rPr lang="uk-UA" sz="1100" dirty="0" smtClean="0"/>
            <a:t>Друга стадія — укладення трудового договору (досягнення угоди щодо основних і додаткових умов трудового договору). При укладенні трудового договору випробування може бути обумовлене </a:t>
          </a:r>
          <a:r>
            <a:rPr lang="uk-UA" sz="1100" i="1" dirty="0" smtClean="0"/>
            <a:t>тільки угодою сторін. </a:t>
          </a:r>
          <a:r>
            <a:rPr lang="uk-UA" sz="1100" dirty="0" smtClean="0"/>
            <a:t>Випробування має на меті перевірити, чи відповідає працівник роботі, яка йому доручається. </a:t>
          </a:r>
          <a:endParaRPr lang="uk-UA" sz="1100" dirty="0"/>
        </a:p>
      </dgm:t>
    </dgm:pt>
    <dgm:pt modelId="{73D543E8-2138-41CC-83C6-A3472458373E}" type="parTrans" cxnId="{C16F2B8B-0B75-4208-8AE3-522E6149B1E3}">
      <dgm:prSet/>
      <dgm:spPr/>
      <dgm:t>
        <a:bodyPr/>
        <a:lstStyle/>
        <a:p>
          <a:endParaRPr lang="uk-UA"/>
        </a:p>
      </dgm:t>
    </dgm:pt>
    <dgm:pt modelId="{AF88F72E-3A32-40A2-8B69-CEB1A59244CD}" type="sibTrans" cxnId="{C16F2B8B-0B75-4208-8AE3-522E6149B1E3}">
      <dgm:prSet/>
      <dgm:spPr/>
      <dgm:t>
        <a:bodyPr/>
        <a:lstStyle/>
        <a:p>
          <a:endParaRPr lang="uk-UA"/>
        </a:p>
      </dgm:t>
    </dgm:pt>
    <dgm:pt modelId="{1703DEBB-7632-4727-848A-0A5CBEAF4BB4}">
      <dgm:prSet phldrT="[Текст]"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spPr>
      <dgm:t>
        <a:bodyPr/>
        <a:lstStyle/>
        <a:p>
          <a:r>
            <a:rPr lang="uk-UA" sz="1100" dirty="0" smtClean="0"/>
            <a:t>Четверта стадія — ознайомлення працівника, під розписку, з наказом (розпорядженням) про прийняття його на роботу, а також внесення до трудової книжки працівника запису про його прийняття на роботу.</a:t>
          </a:r>
          <a:endParaRPr lang="uk-UA" sz="1100" dirty="0"/>
        </a:p>
      </dgm:t>
    </dgm:pt>
    <dgm:pt modelId="{5254C31D-FFC3-4D4F-990C-D26B9D4570F0}" type="parTrans" cxnId="{83BAD1EA-5EFE-4F6B-9E5C-01238EFB53D0}">
      <dgm:prSet/>
      <dgm:spPr/>
      <dgm:t>
        <a:bodyPr/>
        <a:lstStyle/>
        <a:p>
          <a:endParaRPr lang="uk-UA"/>
        </a:p>
      </dgm:t>
    </dgm:pt>
    <dgm:pt modelId="{BE16D883-557F-43DA-BF5B-4923A5B72226}" type="sibTrans" cxnId="{83BAD1EA-5EFE-4F6B-9E5C-01238EFB53D0}">
      <dgm:prSet/>
      <dgm:spPr/>
      <dgm:t>
        <a:bodyPr/>
        <a:lstStyle/>
        <a:p>
          <a:endParaRPr lang="uk-UA"/>
        </a:p>
      </dgm:t>
    </dgm:pt>
    <dgm:pt modelId="{0914924E-38A1-488C-B074-599BAC682970}">
      <dgm:prSet phldrT="[Текст]" custT="1"/>
      <dgm:spPr>
        <a:gradFill flip="none" rotWithShape="0">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dgm:spPr>
      <dgm:t>
        <a:bodyPr/>
        <a:lstStyle/>
        <a:p>
          <a:endParaRPr lang="uk-UA" sz="1100" dirty="0" smtClean="0"/>
        </a:p>
        <a:p>
          <a:r>
            <a:rPr lang="uk-UA" sz="1100" dirty="0" smtClean="0"/>
            <a:t>Третя стадія — зарахування працівника на роботу, що оформляється наказом чи розпорядженням роботодавця.</a:t>
          </a:r>
          <a:endParaRPr lang="uk-UA" sz="1100" dirty="0"/>
        </a:p>
      </dgm:t>
    </dgm:pt>
    <dgm:pt modelId="{9D960BCE-9A6C-4FEA-89F6-7A840243D883}" type="parTrans" cxnId="{E5105A60-AD20-44CC-93A3-A71A8D5BCFB3}">
      <dgm:prSet/>
      <dgm:spPr/>
      <dgm:t>
        <a:bodyPr/>
        <a:lstStyle/>
        <a:p>
          <a:endParaRPr lang="uk-UA"/>
        </a:p>
      </dgm:t>
    </dgm:pt>
    <dgm:pt modelId="{58216937-6900-4779-9605-899B06E4D157}" type="sibTrans" cxnId="{E5105A60-AD20-44CC-93A3-A71A8D5BCFB3}">
      <dgm:prSet/>
      <dgm:spPr/>
      <dgm:t>
        <a:bodyPr/>
        <a:lstStyle/>
        <a:p>
          <a:endParaRPr lang="uk-UA"/>
        </a:p>
      </dgm:t>
    </dgm:pt>
    <dgm:pt modelId="{AA5419F8-D699-4A08-BFCB-1C26457F7B73}" type="pres">
      <dgm:prSet presAssocID="{823839EF-FABB-4238-BA92-7B7ED861D1D5}" presName="Name0" presStyleCnt="0">
        <dgm:presLayoutVars>
          <dgm:chMax val="7"/>
          <dgm:dir/>
          <dgm:animLvl val="lvl"/>
          <dgm:resizeHandles val="exact"/>
        </dgm:presLayoutVars>
      </dgm:prSet>
      <dgm:spPr/>
      <dgm:t>
        <a:bodyPr/>
        <a:lstStyle/>
        <a:p>
          <a:endParaRPr lang="uk-UA"/>
        </a:p>
      </dgm:t>
    </dgm:pt>
    <dgm:pt modelId="{C6EE032C-AC1C-4EFD-9FD9-C0F611D60B29}" type="pres">
      <dgm:prSet presAssocID="{A724049B-2983-4B70-9EAD-6D631A9C5C48}" presName="circle1" presStyleLbl="node1" presStyleIdx="0" presStyleCnt="4">
        <dgm:style>
          <a:lnRef idx="0">
            <a:schemeClr val="accent1"/>
          </a:lnRef>
          <a:fillRef idx="3">
            <a:schemeClr val="accent1"/>
          </a:fillRef>
          <a:effectRef idx="3">
            <a:schemeClr val="accent1"/>
          </a:effectRef>
          <a:fontRef idx="minor">
            <a:schemeClr val="lt1"/>
          </a:fontRef>
        </dgm:style>
      </dgm:prSet>
      <dgm:spPr/>
    </dgm:pt>
    <dgm:pt modelId="{E8BD69A4-C736-4370-9847-D742E203293B}" type="pres">
      <dgm:prSet presAssocID="{A724049B-2983-4B70-9EAD-6D631A9C5C48}" presName="space" presStyleCnt="0"/>
      <dgm:spPr/>
    </dgm:pt>
    <dgm:pt modelId="{D3298CF1-6F5E-4750-BBFF-CE0403976F37}" type="pres">
      <dgm:prSet presAssocID="{A724049B-2983-4B70-9EAD-6D631A9C5C48}" presName="rect1" presStyleLbl="alignAcc1" presStyleIdx="0" presStyleCnt="4" custLinFactNeighborX="1276" custLinFactNeighborY="1688"/>
      <dgm:spPr/>
      <dgm:t>
        <a:bodyPr/>
        <a:lstStyle/>
        <a:p>
          <a:endParaRPr lang="uk-UA"/>
        </a:p>
      </dgm:t>
    </dgm:pt>
    <dgm:pt modelId="{9742414D-88E1-4C51-8751-8E0233F3765E}" type="pres">
      <dgm:prSet presAssocID="{7B4273B1-3BAF-49F0-A33C-39D848A0982B}" presName="vertSpace2" presStyleLbl="node1" presStyleIdx="0" presStyleCnt="4"/>
      <dgm:spPr/>
    </dgm:pt>
    <dgm:pt modelId="{9A3C88C5-1B4B-43D3-BEE4-A76F9FE59D91}" type="pres">
      <dgm:prSet presAssocID="{7B4273B1-3BAF-49F0-A33C-39D848A0982B}" presName="circle2" presStyleLbl="node1" presStyleIdx="1" presStyleCnt="4">
        <dgm:style>
          <a:lnRef idx="0">
            <a:schemeClr val="accent1"/>
          </a:lnRef>
          <a:fillRef idx="3">
            <a:schemeClr val="accent1"/>
          </a:fillRef>
          <a:effectRef idx="3">
            <a:schemeClr val="accent1"/>
          </a:effectRef>
          <a:fontRef idx="minor">
            <a:schemeClr val="lt1"/>
          </a:fontRef>
        </dgm:style>
      </dgm:prSet>
      <dgm:spPr/>
    </dgm:pt>
    <dgm:pt modelId="{BD0D536B-BD50-485B-955C-3B77C3543732}" type="pres">
      <dgm:prSet presAssocID="{7B4273B1-3BAF-49F0-A33C-39D848A0982B}" presName="rect2" presStyleLbl="alignAcc1" presStyleIdx="1" presStyleCnt="4" custScaleY="48834" custLinFactNeighborX="776" custLinFactNeighborY="5509"/>
      <dgm:spPr/>
      <dgm:t>
        <a:bodyPr/>
        <a:lstStyle/>
        <a:p>
          <a:endParaRPr lang="uk-UA"/>
        </a:p>
      </dgm:t>
    </dgm:pt>
    <dgm:pt modelId="{43EC7747-891B-4B1F-8F04-A71CCE250582}" type="pres">
      <dgm:prSet presAssocID="{0914924E-38A1-488C-B074-599BAC682970}" presName="vertSpace3" presStyleLbl="node1" presStyleIdx="1" presStyleCnt="4"/>
      <dgm:spPr/>
    </dgm:pt>
    <dgm:pt modelId="{0284F4A0-FDEF-4DA7-BF76-1D7F3EB3C7AA}" type="pres">
      <dgm:prSet presAssocID="{0914924E-38A1-488C-B074-599BAC682970}" presName="circle3" presStyleLbl="node1" presStyleIdx="2" presStyleCnt="4">
        <dgm:style>
          <a:lnRef idx="0">
            <a:schemeClr val="accent1"/>
          </a:lnRef>
          <a:fillRef idx="3">
            <a:schemeClr val="accent1"/>
          </a:fillRef>
          <a:effectRef idx="3">
            <a:schemeClr val="accent1"/>
          </a:effectRef>
          <a:fontRef idx="minor">
            <a:schemeClr val="lt1"/>
          </a:fontRef>
        </dgm:style>
      </dgm:prSet>
      <dgm:spPr/>
    </dgm:pt>
    <dgm:pt modelId="{3C4C01D9-8B78-4642-8E0D-0970E36C15D5}" type="pres">
      <dgm:prSet presAssocID="{0914924E-38A1-488C-B074-599BAC682970}" presName="rect3" presStyleLbl="alignAcc1" presStyleIdx="2" presStyleCnt="4" custScaleY="36591" custLinFactNeighborX="0" custLinFactNeighborY="20928"/>
      <dgm:spPr/>
      <dgm:t>
        <a:bodyPr/>
        <a:lstStyle/>
        <a:p>
          <a:endParaRPr lang="uk-UA"/>
        </a:p>
      </dgm:t>
    </dgm:pt>
    <dgm:pt modelId="{D086124E-83D1-4658-B94D-CA1DB32B2799}" type="pres">
      <dgm:prSet presAssocID="{1703DEBB-7632-4727-848A-0A5CBEAF4BB4}" presName="vertSpace4" presStyleLbl="node1" presStyleIdx="2" presStyleCnt="4"/>
      <dgm:spPr/>
    </dgm:pt>
    <dgm:pt modelId="{3AAD845C-0A52-4F96-A721-44A95A7EECE0}" type="pres">
      <dgm:prSet presAssocID="{1703DEBB-7632-4727-848A-0A5CBEAF4BB4}" presName="circle4" presStyleLbl="node1" presStyleIdx="3" presStyleCnt="4">
        <dgm:style>
          <a:lnRef idx="0">
            <a:schemeClr val="accent1"/>
          </a:lnRef>
          <a:fillRef idx="3">
            <a:schemeClr val="accent1"/>
          </a:fillRef>
          <a:effectRef idx="3">
            <a:schemeClr val="accent1"/>
          </a:effectRef>
          <a:fontRef idx="minor">
            <a:schemeClr val="lt1"/>
          </a:fontRef>
        </dgm:style>
      </dgm:prSet>
      <dgm:spPr/>
    </dgm:pt>
    <dgm:pt modelId="{31CFB75E-06BB-46E2-B087-FD8E0EBBFE93}" type="pres">
      <dgm:prSet presAssocID="{1703DEBB-7632-4727-848A-0A5CBEAF4BB4}" presName="rect4" presStyleLbl="alignAcc1" presStyleIdx="3" presStyleCnt="4" custScaleY="50001" custLinFactNeighborX="670" custLinFactNeighborY="72061"/>
      <dgm:spPr/>
      <dgm:t>
        <a:bodyPr/>
        <a:lstStyle/>
        <a:p>
          <a:endParaRPr lang="uk-UA"/>
        </a:p>
      </dgm:t>
    </dgm:pt>
    <dgm:pt modelId="{BC2A10C0-041A-4010-ADAD-29ED9D16EEDE}" type="pres">
      <dgm:prSet presAssocID="{A724049B-2983-4B70-9EAD-6D631A9C5C48}" presName="rect1ParTxNoCh" presStyleLbl="alignAcc1" presStyleIdx="3" presStyleCnt="4">
        <dgm:presLayoutVars>
          <dgm:chMax val="1"/>
          <dgm:bulletEnabled val="1"/>
        </dgm:presLayoutVars>
      </dgm:prSet>
      <dgm:spPr/>
      <dgm:t>
        <a:bodyPr/>
        <a:lstStyle/>
        <a:p>
          <a:endParaRPr lang="uk-UA"/>
        </a:p>
      </dgm:t>
    </dgm:pt>
    <dgm:pt modelId="{E8414C3A-5585-44C8-AD6E-8F52E628AD72}" type="pres">
      <dgm:prSet presAssocID="{7B4273B1-3BAF-49F0-A33C-39D848A0982B}" presName="rect2ParTxNoCh" presStyleLbl="alignAcc1" presStyleIdx="3" presStyleCnt="4">
        <dgm:presLayoutVars>
          <dgm:chMax val="1"/>
          <dgm:bulletEnabled val="1"/>
        </dgm:presLayoutVars>
      </dgm:prSet>
      <dgm:spPr/>
      <dgm:t>
        <a:bodyPr/>
        <a:lstStyle/>
        <a:p>
          <a:endParaRPr lang="uk-UA"/>
        </a:p>
      </dgm:t>
    </dgm:pt>
    <dgm:pt modelId="{AE6D0E3B-8659-42A5-9C98-3EA87693A639}" type="pres">
      <dgm:prSet presAssocID="{0914924E-38A1-488C-B074-599BAC682970}" presName="rect3ParTxNoCh" presStyleLbl="alignAcc1" presStyleIdx="3" presStyleCnt="4">
        <dgm:presLayoutVars>
          <dgm:chMax val="1"/>
          <dgm:bulletEnabled val="1"/>
        </dgm:presLayoutVars>
      </dgm:prSet>
      <dgm:spPr/>
      <dgm:t>
        <a:bodyPr/>
        <a:lstStyle/>
        <a:p>
          <a:endParaRPr lang="uk-UA"/>
        </a:p>
      </dgm:t>
    </dgm:pt>
    <dgm:pt modelId="{3DA91162-0376-4527-BA52-90C90D8D8928}" type="pres">
      <dgm:prSet presAssocID="{1703DEBB-7632-4727-848A-0A5CBEAF4BB4}" presName="rect4ParTxNoCh" presStyleLbl="alignAcc1" presStyleIdx="3" presStyleCnt="4">
        <dgm:presLayoutVars>
          <dgm:chMax val="1"/>
          <dgm:bulletEnabled val="1"/>
        </dgm:presLayoutVars>
      </dgm:prSet>
      <dgm:spPr/>
      <dgm:t>
        <a:bodyPr/>
        <a:lstStyle/>
        <a:p>
          <a:endParaRPr lang="uk-UA"/>
        </a:p>
      </dgm:t>
    </dgm:pt>
  </dgm:ptLst>
  <dgm:cxnLst>
    <dgm:cxn modelId="{2A3A77FE-827D-438C-B99F-58E82FCCB656}" type="presOf" srcId="{823839EF-FABB-4238-BA92-7B7ED861D1D5}" destId="{AA5419F8-D699-4A08-BFCB-1C26457F7B73}" srcOrd="0" destOrd="0" presId="urn:microsoft.com/office/officeart/2005/8/layout/target3"/>
    <dgm:cxn modelId="{FF5A9921-DEA3-485B-B875-F21A4880C7A7}" type="presOf" srcId="{1703DEBB-7632-4727-848A-0A5CBEAF4BB4}" destId="{3DA91162-0376-4527-BA52-90C90D8D8928}" srcOrd="1" destOrd="0" presId="urn:microsoft.com/office/officeart/2005/8/layout/target3"/>
    <dgm:cxn modelId="{5D69E8AC-0911-4653-9494-41FD4D3F6BE8}" type="presOf" srcId="{A724049B-2983-4B70-9EAD-6D631A9C5C48}" destId="{BC2A10C0-041A-4010-ADAD-29ED9D16EEDE}" srcOrd="1" destOrd="0" presId="urn:microsoft.com/office/officeart/2005/8/layout/target3"/>
    <dgm:cxn modelId="{FA6B4D02-5EB5-4DFA-8E44-5DE326C7C932}" type="presOf" srcId="{7B4273B1-3BAF-49F0-A33C-39D848A0982B}" destId="{E8414C3A-5585-44C8-AD6E-8F52E628AD72}" srcOrd="1" destOrd="0" presId="urn:microsoft.com/office/officeart/2005/8/layout/target3"/>
    <dgm:cxn modelId="{63E2201F-6A4D-425F-8FBA-79E6760B7D9C}" type="presOf" srcId="{A724049B-2983-4B70-9EAD-6D631A9C5C48}" destId="{D3298CF1-6F5E-4750-BBFF-CE0403976F37}" srcOrd="0" destOrd="0" presId="urn:microsoft.com/office/officeart/2005/8/layout/target3"/>
    <dgm:cxn modelId="{8DCFAA7E-25D4-4BB5-B3A2-38DF7E0D5D62}" type="presOf" srcId="{0914924E-38A1-488C-B074-599BAC682970}" destId="{3C4C01D9-8B78-4642-8E0D-0970E36C15D5}" srcOrd="0" destOrd="0" presId="urn:microsoft.com/office/officeart/2005/8/layout/target3"/>
    <dgm:cxn modelId="{83BAD1EA-5EFE-4F6B-9E5C-01238EFB53D0}" srcId="{823839EF-FABB-4238-BA92-7B7ED861D1D5}" destId="{1703DEBB-7632-4727-848A-0A5CBEAF4BB4}" srcOrd="3" destOrd="0" parTransId="{5254C31D-FFC3-4D4F-990C-D26B9D4570F0}" sibTransId="{BE16D883-557F-43DA-BF5B-4923A5B72226}"/>
    <dgm:cxn modelId="{4F38A857-4050-4988-89E5-556CFDBC57C4}" srcId="{823839EF-FABB-4238-BA92-7B7ED861D1D5}" destId="{A724049B-2983-4B70-9EAD-6D631A9C5C48}" srcOrd="0" destOrd="0" parTransId="{E1DD1A07-6AEB-4AEB-B101-F0B6F790D976}" sibTransId="{500CB63B-6AB4-4CDD-BCD4-C8189FE3AB59}"/>
    <dgm:cxn modelId="{AB71CD5C-219E-4F8A-8731-F82831D6A563}" type="presOf" srcId="{0914924E-38A1-488C-B074-599BAC682970}" destId="{AE6D0E3B-8659-42A5-9C98-3EA87693A639}" srcOrd="1" destOrd="0" presId="urn:microsoft.com/office/officeart/2005/8/layout/target3"/>
    <dgm:cxn modelId="{E5105A60-AD20-44CC-93A3-A71A8D5BCFB3}" srcId="{823839EF-FABB-4238-BA92-7B7ED861D1D5}" destId="{0914924E-38A1-488C-B074-599BAC682970}" srcOrd="2" destOrd="0" parTransId="{9D960BCE-9A6C-4FEA-89F6-7A840243D883}" sibTransId="{58216937-6900-4779-9605-899B06E4D157}"/>
    <dgm:cxn modelId="{1B931233-609C-48EA-807C-6DCDE548C0CD}" type="presOf" srcId="{7B4273B1-3BAF-49F0-A33C-39D848A0982B}" destId="{BD0D536B-BD50-485B-955C-3B77C3543732}" srcOrd="0" destOrd="0" presId="urn:microsoft.com/office/officeart/2005/8/layout/target3"/>
    <dgm:cxn modelId="{8F3489E9-C543-4DC5-A01B-2400F7315C3A}" type="presOf" srcId="{1703DEBB-7632-4727-848A-0A5CBEAF4BB4}" destId="{31CFB75E-06BB-46E2-B087-FD8E0EBBFE93}" srcOrd="0" destOrd="0" presId="urn:microsoft.com/office/officeart/2005/8/layout/target3"/>
    <dgm:cxn modelId="{C16F2B8B-0B75-4208-8AE3-522E6149B1E3}" srcId="{823839EF-FABB-4238-BA92-7B7ED861D1D5}" destId="{7B4273B1-3BAF-49F0-A33C-39D848A0982B}" srcOrd="1" destOrd="0" parTransId="{73D543E8-2138-41CC-83C6-A3472458373E}" sibTransId="{AF88F72E-3A32-40A2-8B69-CEB1A59244CD}"/>
    <dgm:cxn modelId="{043D102A-8DFE-447C-8890-478ECA9155C6}" type="presParOf" srcId="{AA5419F8-D699-4A08-BFCB-1C26457F7B73}" destId="{C6EE032C-AC1C-4EFD-9FD9-C0F611D60B29}" srcOrd="0" destOrd="0" presId="urn:microsoft.com/office/officeart/2005/8/layout/target3"/>
    <dgm:cxn modelId="{54A6BC50-7FB7-4897-A04C-E68E02E15EAB}" type="presParOf" srcId="{AA5419F8-D699-4A08-BFCB-1C26457F7B73}" destId="{E8BD69A4-C736-4370-9847-D742E203293B}" srcOrd="1" destOrd="0" presId="urn:microsoft.com/office/officeart/2005/8/layout/target3"/>
    <dgm:cxn modelId="{D408C6CD-5C25-47EE-9EF3-4258E71B96E7}" type="presParOf" srcId="{AA5419F8-D699-4A08-BFCB-1C26457F7B73}" destId="{D3298CF1-6F5E-4750-BBFF-CE0403976F37}" srcOrd="2" destOrd="0" presId="urn:microsoft.com/office/officeart/2005/8/layout/target3"/>
    <dgm:cxn modelId="{E4B9962F-80DA-4A25-910A-2BC3FCFEA4F3}" type="presParOf" srcId="{AA5419F8-D699-4A08-BFCB-1C26457F7B73}" destId="{9742414D-88E1-4C51-8751-8E0233F3765E}" srcOrd="3" destOrd="0" presId="urn:microsoft.com/office/officeart/2005/8/layout/target3"/>
    <dgm:cxn modelId="{6ACEB4CC-8DD6-418E-9939-DB6F31DC916E}" type="presParOf" srcId="{AA5419F8-D699-4A08-BFCB-1C26457F7B73}" destId="{9A3C88C5-1B4B-43D3-BEE4-A76F9FE59D91}" srcOrd="4" destOrd="0" presId="urn:microsoft.com/office/officeart/2005/8/layout/target3"/>
    <dgm:cxn modelId="{CC2C3A08-589A-465B-9370-0493AECC5791}" type="presParOf" srcId="{AA5419F8-D699-4A08-BFCB-1C26457F7B73}" destId="{BD0D536B-BD50-485B-955C-3B77C3543732}" srcOrd="5" destOrd="0" presId="urn:microsoft.com/office/officeart/2005/8/layout/target3"/>
    <dgm:cxn modelId="{F44B4C10-D6A6-495C-9326-F22C95BEC302}" type="presParOf" srcId="{AA5419F8-D699-4A08-BFCB-1C26457F7B73}" destId="{43EC7747-891B-4B1F-8F04-A71CCE250582}" srcOrd="6" destOrd="0" presId="urn:microsoft.com/office/officeart/2005/8/layout/target3"/>
    <dgm:cxn modelId="{35594E41-B230-421A-BE8D-ABFBA3B91C8A}" type="presParOf" srcId="{AA5419F8-D699-4A08-BFCB-1C26457F7B73}" destId="{0284F4A0-FDEF-4DA7-BF76-1D7F3EB3C7AA}" srcOrd="7" destOrd="0" presId="urn:microsoft.com/office/officeart/2005/8/layout/target3"/>
    <dgm:cxn modelId="{AA013D2D-4ED1-41C2-BDAB-224356E0F97F}" type="presParOf" srcId="{AA5419F8-D699-4A08-BFCB-1C26457F7B73}" destId="{3C4C01D9-8B78-4642-8E0D-0970E36C15D5}" srcOrd="8" destOrd="0" presId="urn:microsoft.com/office/officeart/2005/8/layout/target3"/>
    <dgm:cxn modelId="{407D2991-69A8-46D6-897A-6A4E5BF08322}" type="presParOf" srcId="{AA5419F8-D699-4A08-BFCB-1C26457F7B73}" destId="{D086124E-83D1-4658-B94D-CA1DB32B2799}" srcOrd="9" destOrd="0" presId="urn:microsoft.com/office/officeart/2005/8/layout/target3"/>
    <dgm:cxn modelId="{CE3E3DE5-1328-4BEC-BBBD-6A141694FF69}" type="presParOf" srcId="{AA5419F8-D699-4A08-BFCB-1C26457F7B73}" destId="{3AAD845C-0A52-4F96-A721-44A95A7EECE0}" srcOrd="10" destOrd="0" presId="urn:microsoft.com/office/officeart/2005/8/layout/target3"/>
    <dgm:cxn modelId="{373C0292-8293-45B9-87B9-6873AE3B60DA}" type="presParOf" srcId="{AA5419F8-D699-4A08-BFCB-1C26457F7B73}" destId="{31CFB75E-06BB-46E2-B087-FD8E0EBBFE93}" srcOrd="11" destOrd="0" presId="urn:microsoft.com/office/officeart/2005/8/layout/target3"/>
    <dgm:cxn modelId="{C036B7A8-09DC-4695-A685-196395E436F0}" type="presParOf" srcId="{AA5419F8-D699-4A08-BFCB-1C26457F7B73}" destId="{BC2A10C0-041A-4010-ADAD-29ED9D16EEDE}" srcOrd="12" destOrd="0" presId="urn:microsoft.com/office/officeart/2005/8/layout/target3"/>
    <dgm:cxn modelId="{65C6E96F-302A-46E1-AF56-740B6BE9828E}" type="presParOf" srcId="{AA5419F8-D699-4A08-BFCB-1C26457F7B73}" destId="{E8414C3A-5585-44C8-AD6E-8F52E628AD72}" srcOrd="13" destOrd="0" presId="urn:microsoft.com/office/officeart/2005/8/layout/target3"/>
    <dgm:cxn modelId="{CFF548BB-3434-47B5-B574-941C092D507F}" type="presParOf" srcId="{AA5419F8-D699-4A08-BFCB-1C26457F7B73}" destId="{AE6D0E3B-8659-42A5-9C98-3EA87693A639}" srcOrd="14" destOrd="0" presId="urn:microsoft.com/office/officeart/2005/8/layout/target3"/>
    <dgm:cxn modelId="{D0903B4C-D65C-4824-9B38-267F4F4A8D73}" type="presParOf" srcId="{AA5419F8-D699-4A08-BFCB-1C26457F7B73}" destId="{3DA91162-0376-4527-BA52-90C90D8D8928}" srcOrd="15" destOrd="0" presId="urn:microsoft.com/office/officeart/2005/8/layout/target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9CA5666-EDC4-41FC-8E2E-C061CE3FD13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uk-UA"/>
        </a:p>
      </dgm:t>
    </dgm:pt>
    <dgm:pt modelId="{92FB6260-EF4D-408F-83DF-45EA52743732}">
      <dgm:prSet phldrT="[Текст]"/>
      <dgm:spPr>
        <a:gradFill flip="none" rotWithShape="0">
          <a:gsLst>
            <a:gs pos="0">
              <a:schemeClr val="tx2">
                <a:lumMod val="40000"/>
                <a:lumOff val="60000"/>
                <a:shade val="30000"/>
                <a:satMod val="115000"/>
              </a:schemeClr>
            </a:gs>
            <a:gs pos="50000">
              <a:schemeClr val="tx2">
                <a:lumMod val="40000"/>
                <a:lumOff val="60000"/>
                <a:shade val="67500"/>
                <a:satMod val="115000"/>
              </a:schemeClr>
            </a:gs>
            <a:gs pos="100000">
              <a:schemeClr val="tx2">
                <a:lumMod val="40000"/>
                <a:lumOff val="60000"/>
                <a:shade val="100000"/>
                <a:satMod val="115000"/>
              </a:schemeClr>
            </a:gs>
          </a:gsLst>
          <a:lin ang="5400000" scaled="1"/>
          <a:tileRect/>
        </a:gradFill>
        <a:ln>
          <a:solidFill>
            <a:schemeClr val="accent1"/>
          </a:solidFill>
        </a:ln>
      </dgm:spPr>
      <dgm:t>
        <a:bodyPr/>
        <a:lstStyle/>
        <a:p>
          <a:r>
            <a:rPr lang="uk-UA" dirty="0" smtClean="0"/>
            <a:t>До змін умов трудового договору відносять:</a:t>
          </a:r>
          <a:endParaRPr lang="uk-UA" dirty="0"/>
        </a:p>
      </dgm:t>
    </dgm:pt>
    <dgm:pt modelId="{0A08D0C1-C4F6-4F26-BD48-B1A2E99B0ED8}" type="parTrans" cxnId="{3855D842-BE74-43FB-89D9-F71C7D27C595}">
      <dgm:prSet/>
      <dgm:spPr/>
      <dgm:t>
        <a:bodyPr/>
        <a:lstStyle/>
        <a:p>
          <a:endParaRPr lang="uk-UA"/>
        </a:p>
      </dgm:t>
    </dgm:pt>
    <dgm:pt modelId="{DC256E1B-1CA3-4254-8C87-1E7F4194F259}" type="sibTrans" cxnId="{3855D842-BE74-43FB-89D9-F71C7D27C595}">
      <dgm:prSet/>
      <dgm:spPr/>
      <dgm:t>
        <a:bodyPr/>
        <a:lstStyle/>
        <a:p>
          <a:endParaRPr lang="uk-UA"/>
        </a:p>
      </dgm:t>
    </dgm:pt>
    <dgm:pt modelId="{B6EDEEF4-AFBC-4446-B51D-6BD0278983B1}">
      <dgm:prSet phldrT="[Текст]"/>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dirty="0" smtClean="0"/>
            <a:t>переведення працівника на іншу роботу;</a:t>
          </a:r>
          <a:endParaRPr lang="uk-UA" dirty="0"/>
        </a:p>
      </dgm:t>
    </dgm:pt>
    <dgm:pt modelId="{BA5C1442-7CAF-4B6D-B9D2-92BF85FFB8C8}" type="parTrans" cxnId="{3E62EB83-EADC-4AAA-8825-5BA41330E4D1}">
      <dgm:prSet/>
      <dgm:spPr/>
      <dgm:t>
        <a:bodyPr/>
        <a:lstStyle/>
        <a:p>
          <a:endParaRPr lang="uk-UA"/>
        </a:p>
      </dgm:t>
    </dgm:pt>
    <dgm:pt modelId="{58206D16-1EEC-498F-B1A2-6C4DD69556AB}" type="sibTrans" cxnId="{3E62EB83-EADC-4AAA-8825-5BA41330E4D1}">
      <dgm:prSet/>
      <dgm:spPr/>
      <dgm:t>
        <a:bodyPr/>
        <a:lstStyle/>
        <a:p>
          <a:endParaRPr lang="uk-UA"/>
        </a:p>
      </dgm:t>
    </dgm:pt>
    <dgm:pt modelId="{746A510B-7CED-428C-8A9B-768A6DFC51E5}">
      <dgm:prSet phldrT="[Текст]"/>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dirty="0" smtClean="0"/>
            <a:t>зміна істотних умов праці.</a:t>
          </a:r>
          <a:endParaRPr lang="uk-UA" dirty="0"/>
        </a:p>
      </dgm:t>
    </dgm:pt>
    <dgm:pt modelId="{88D45CC7-599F-465F-874F-667D767B3A1B}" type="parTrans" cxnId="{DFD56F28-BB54-41B2-80A7-2AF200377F03}">
      <dgm:prSet/>
      <dgm:spPr>
        <a:ln w="38100">
          <a:solidFill>
            <a:schemeClr val="bg2">
              <a:lumMod val="50000"/>
            </a:schemeClr>
          </a:solidFill>
          <a:prstDash val="solid"/>
        </a:ln>
      </dgm:spPr>
      <dgm:t>
        <a:bodyPr/>
        <a:lstStyle/>
        <a:p>
          <a:endParaRPr lang="uk-UA"/>
        </a:p>
      </dgm:t>
    </dgm:pt>
    <dgm:pt modelId="{A965065E-8237-4CB0-A16D-651D05DA2912}" type="sibTrans" cxnId="{DFD56F28-BB54-41B2-80A7-2AF200377F03}">
      <dgm:prSet/>
      <dgm:spPr/>
      <dgm:t>
        <a:bodyPr/>
        <a:lstStyle/>
        <a:p>
          <a:endParaRPr lang="uk-UA"/>
        </a:p>
      </dgm:t>
    </dgm:pt>
    <dgm:pt modelId="{179E5A61-FF7C-4C24-B267-3691114179C3}">
      <dgm:prSet phldrT="[Текст]"/>
      <dgm:spPr>
        <a:gradFill flip="none" rotWithShape="0">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0" scaled="1"/>
          <a:tileRect/>
        </a:gradFill>
      </dgm:spPr>
      <dgm:t>
        <a:bodyPr/>
        <a:lstStyle/>
        <a:p>
          <a:r>
            <a:rPr lang="uk-UA" dirty="0" smtClean="0"/>
            <a:t>переміщення на інше робоче місце;</a:t>
          </a:r>
          <a:endParaRPr lang="uk-UA" dirty="0"/>
        </a:p>
      </dgm:t>
    </dgm:pt>
    <dgm:pt modelId="{F4834076-62CB-4DFA-90A9-B825141B62E3}" type="parTrans" cxnId="{BF69682D-62B5-47CE-955E-A0BF073AF965}">
      <dgm:prSet/>
      <dgm:spPr/>
      <dgm:t>
        <a:bodyPr/>
        <a:lstStyle/>
        <a:p>
          <a:endParaRPr lang="uk-UA"/>
        </a:p>
      </dgm:t>
    </dgm:pt>
    <dgm:pt modelId="{B28C3001-78DE-4737-A138-40C787CDB9BC}" type="sibTrans" cxnId="{BF69682D-62B5-47CE-955E-A0BF073AF965}">
      <dgm:prSet/>
      <dgm:spPr/>
      <dgm:t>
        <a:bodyPr/>
        <a:lstStyle/>
        <a:p>
          <a:endParaRPr lang="uk-UA"/>
        </a:p>
      </dgm:t>
    </dgm:pt>
    <dgm:pt modelId="{7EE2E790-B406-4F1F-853D-95597665460C}" type="pres">
      <dgm:prSet presAssocID="{59CA5666-EDC4-41FC-8E2E-C061CE3FD131}" presName="diagram" presStyleCnt="0">
        <dgm:presLayoutVars>
          <dgm:chPref val="1"/>
          <dgm:dir/>
          <dgm:animOne val="branch"/>
          <dgm:animLvl val="lvl"/>
          <dgm:resizeHandles/>
        </dgm:presLayoutVars>
      </dgm:prSet>
      <dgm:spPr/>
      <dgm:t>
        <a:bodyPr/>
        <a:lstStyle/>
        <a:p>
          <a:endParaRPr lang="uk-UA"/>
        </a:p>
      </dgm:t>
    </dgm:pt>
    <dgm:pt modelId="{F9B4B1E7-AE58-4EFB-945A-A3E21D3E7A9E}" type="pres">
      <dgm:prSet presAssocID="{92FB6260-EF4D-408F-83DF-45EA52743732}" presName="root" presStyleCnt="0"/>
      <dgm:spPr/>
    </dgm:pt>
    <dgm:pt modelId="{C1375502-85F3-46C1-A169-28CF23380D9C}" type="pres">
      <dgm:prSet presAssocID="{92FB6260-EF4D-408F-83DF-45EA52743732}" presName="rootComposite" presStyleCnt="0"/>
      <dgm:spPr/>
    </dgm:pt>
    <dgm:pt modelId="{624C8430-9351-4A7C-B93A-9C30A3008380}" type="pres">
      <dgm:prSet presAssocID="{92FB6260-EF4D-408F-83DF-45EA52743732}" presName="rootText" presStyleLbl="node1" presStyleIdx="0" presStyleCnt="1" custScaleX="140274" custLinFactNeighborX="-4354" custLinFactNeighborY="-148"/>
      <dgm:spPr/>
      <dgm:t>
        <a:bodyPr/>
        <a:lstStyle/>
        <a:p>
          <a:endParaRPr lang="uk-UA"/>
        </a:p>
      </dgm:t>
    </dgm:pt>
    <dgm:pt modelId="{D934F191-79BB-48D0-B004-2C08B7B3C4B8}" type="pres">
      <dgm:prSet presAssocID="{92FB6260-EF4D-408F-83DF-45EA52743732}" presName="rootConnector" presStyleLbl="node1" presStyleIdx="0" presStyleCnt="1"/>
      <dgm:spPr/>
      <dgm:t>
        <a:bodyPr/>
        <a:lstStyle/>
        <a:p>
          <a:endParaRPr lang="uk-UA"/>
        </a:p>
      </dgm:t>
    </dgm:pt>
    <dgm:pt modelId="{F216C451-33E7-453E-912F-38A98D7E0306}" type="pres">
      <dgm:prSet presAssocID="{92FB6260-EF4D-408F-83DF-45EA52743732}" presName="childShape" presStyleCnt="0"/>
      <dgm:spPr/>
    </dgm:pt>
    <dgm:pt modelId="{E01A2AE8-89CE-4226-B2EA-C43FD979EF4A}" type="pres">
      <dgm:prSet presAssocID="{BA5C1442-7CAF-4B6D-B9D2-92BF85FFB8C8}" presName="Name13" presStyleLbl="parChTrans1D2" presStyleIdx="0" presStyleCnt="3"/>
      <dgm:spPr/>
      <dgm:t>
        <a:bodyPr/>
        <a:lstStyle/>
        <a:p>
          <a:endParaRPr lang="uk-UA"/>
        </a:p>
      </dgm:t>
    </dgm:pt>
    <dgm:pt modelId="{4BB24B2B-7B30-4A2F-876E-EA97E87417D3}" type="pres">
      <dgm:prSet presAssocID="{B6EDEEF4-AFBC-4446-B51D-6BD0278983B1}" presName="childText" presStyleLbl="bgAcc1" presStyleIdx="0" presStyleCnt="3">
        <dgm:presLayoutVars>
          <dgm:bulletEnabled val="1"/>
        </dgm:presLayoutVars>
      </dgm:prSet>
      <dgm:spPr/>
      <dgm:t>
        <a:bodyPr/>
        <a:lstStyle/>
        <a:p>
          <a:endParaRPr lang="uk-UA"/>
        </a:p>
      </dgm:t>
    </dgm:pt>
    <dgm:pt modelId="{CECA4F65-6761-4825-AD25-2BB59A38F6B1}" type="pres">
      <dgm:prSet presAssocID="{F4834076-62CB-4DFA-90A9-B825141B62E3}" presName="Name13" presStyleLbl="parChTrans1D2" presStyleIdx="1" presStyleCnt="3"/>
      <dgm:spPr/>
      <dgm:t>
        <a:bodyPr/>
        <a:lstStyle/>
        <a:p>
          <a:endParaRPr lang="uk-UA"/>
        </a:p>
      </dgm:t>
    </dgm:pt>
    <dgm:pt modelId="{0BC2E6A8-718D-4796-AF05-3DDF8845ADEE}" type="pres">
      <dgm:prSet presAssocID="{179E5A61-FF7C-4C24-B267-3691114179C3}" presName="childText" presStyleLbl="bgAcc1" presStyleIdx="1" presStyleCnt="3">
        <dgm:presLayoutVars>
          <dgm:bulletEnabled val="1"/>
        </dgm:presLayoutVars>
      </dgm:prSet>
      <dgm:spPr/>
      <dgm:t>
        <a:bodyPr/>
        <a:lstStyle/>
        <a:p>
          <a:endParaRPr lang="uk-UA"/>
        </a:p>
      </dgm:t>
    </dgm:pt>
    <dgm:pt modelId="{FC85BF4C-7C3A-4CE4-96EB-1C6577A4EE4D}" type="pres">
      <dgm:prSet presAssocID="{88D45CC7-599F-465F-874F-667D767B3A1B}" presName="Name13" presStyleLbl="parChTrans1D2" presStyleIdx="2" presStyleCnt="3"/>
      <dgm:spPr/>
      <dgm:t>
        <a:bodyPr/>
        <a:lstStyle/>
        <a:p>
          <a:endParaRPr lang="uk-UA"/>
        </a:p>
      </dgm:t>
    </dgm:pt>
    <dgm:pt modelId="{45125068-563C-425A-9D2D-F528F4547930}" type="pres">
      <dgm:prSet presAssocID="{746A510B-7CED-428C-8A9B-768A6DFC51E5}" presName="childText" presStyleLbl="bgAcc1" presStyleIdx="2" presStyleCnt="3">
        <dgm:presLayoutVars>
          <dgm:bulletEnabled val="1"/>
        </dgm:presLayoutVars>
      </dgm:prSet>
      <dgm:spPr/>
      <dgm:t>
        <a:bodyPr/>
        <a:lstStyle/>
        <a:p>
          <a:endParaRPr lang="uk-UA"/>
        </a:p>
      </dgm:t>
    </dgm:pt>
  </dgm:ptLst>
  <dgm:cxnLst>
    <dgm:cxn modelId="{7FE3184F-18E8-40BD-ADA1-87D968FBC9C6}" type="presOf" srcId="{F4834076-62CB-4DFA-90A9-B825141B62E3}" destId="{CECA4F65-6761-4825-AD25-2BB59A38F6B1}" srcOrd="0" destOrd="0" presId="urn:microsoft.com/office/officeart/2005/8/layout/hierarchy3"/>
    <dgm:cxn modelId="{43EE0983-E60C-42F3-A20F-A9D428098C90}" type="presOf" srcId="{B6EDEEF4-AFBC-4446-B51D-6BD0278983B1}" destId="{4BB24B2B-7B30-4A2F-876E-EA97E87417D3}" srcOrd="0" destOrd="0" presId="urn:microsoft.com/office/officeart/2005/8/layout/hierarchy3"/>
    <dgm:cxn modelId="{BF69682D-62B5-47CE-955E-A0BF073AF965}" srcId="{92FB6260-EF4D-408F-83DF-45EA52743732}" destId="{179E5A61-FF7C-4C24-B267-3691114179C3}" srcOrd="1" destOrd="0" parTransId="{F4834076-62CB-4DFA-90A9-B825141B62E3}" sibTransId="{B28C3001-78DE-4737-A138-40C787CDB9BC}"/>
    <dgm:cxn modelId="{C87C37AE-0B5B-4BFF-827D-E371DA33ED67}" type="presOf" srcId="{BA5C1442-7CAF-4B6D-B9D2-92BF85FFB8C8}" destId="{E01A2AE8-89CE-4226-B2EA-C43FD979EF4A}" srcOrd="0" destOrd="0" presId="urn:microsoft.com/office/officeart/2005/8/layout/hierarchy3"/>
    <dgm:cxn modelId="{704C7422-0D42-49BB-889A-2F56D0DFB9D4}" type="presOf" srcId="{746A510B-7CED-428C-8A9B-768A6DFC51E5}" destId="{45125068-563C-425A-9D2D-F528F4547930}" srcOrd="0" destOrd="0" presId="urn:microsoft.com/office/officeart/2005/8/layout/hierarchy3"/>
    <dgm:cxn modelId="{2F5268E8-CF48-406A-8763-14DF4E074EC0}" type="presOf" srcId="{179E5A61-FF7C-4C24-B267-3691114179C3}" destId="{0BC2E6A8-718D-4796-AF05-3DDF8845ADEE}" srcOrd="0" destOrd="0" presId="urn:microsoft.com/office/officeart/2005/8/layout/hierarchy3"/>
    <dgm:cxn modelId="{3855D842-BE74-43FB-89D9-F71C7D27C595}" srcId="{59CA5666-EDC4-41FC-8E2E-C061CE3FD131}" destId="{92FB6260-EF4D-408F-83DF-45EA52743732}" srcOrd="0" destOrd="0" parTransId="{0A08D0C1-C4F6-4F26-BD48-B1A2E99B0ED8}" sibTransId="{DC256E1B-1CA3-4254-8C87-1E7F4194F259}"/>
    <dgm:cxn modelId="{9C003AB8-69B8-4F99-B593-B6CC4EA57777}" type="presOf" srcId="{92FB6260-EF4D-408F-83DF-45EA52743732}" destId="{D934F191-79BB-48D0-B004-2C08B7B3C4B8}" srcOrd="1" destOrd="0" presId="urn:microsoft.com/office/officeart/2005/8/layout/hierarchy3"/>
    <dgm:cxn modelId="{DFD56F28-BB54-41B2-80A7-2AF200377F03}" srcId="{92FB6260-EF4D-408F-83DF-45EA52743732}" destId="{746A510B-7CED-428C-8A9B-768A6DFC51E5}" srcOrd="2" destOrd="0" parTransId="{88D45CC7-599F-465F-874F-667D767B3A1B}" sibTransId="{A965065E-8237-4CB0-A16D-651D05DA2912}"/>
    <dgm:cxn modelId="{1384894C-A492-4F42-8FB0-782FCB46DFA7}" type="presOf" srcId="{59CA5666-EDC4-41FC-8E2E-C061CE3FD131}" destId="{7EE2E790-B406-4F1F-853D-95597665460C}" srcOrd="0" destOrd="0" presId="urn:microsoft.com/office/officeart/2005/8/layout/hierarchy3"/>
    <dgm:cxn modelId="{91DB02DF-64D4-4561-BD30-BB36880097A8}" type="presOf" srcId="{88D45CC7-599F-465F-874F-667D767B3A1B}" destId="{FC85BF4C-7C3A-4CE4-96EB-1C6577A4EE4D}" srcOrd="0" destOrd="0" presId="urn:microsoft.com/office/officeart/2005/8/layout/hierarchy3"/>
    <dgm:cxn modelId="{7D32BB8A-80A7-45E1-BF3A-81ED2A09F34C}" type="presOf" srcId="{92FB6260-EF4D-408F-83DF-45EA52743732}" destId="{624C8430-9351-4A7C-B93A-9C30A3008380}" srcOrd="0" destOrd="0" presId="urn:microsoft.com/office/officeart/2005/8/layout/hierarchy3"/>
    <dgm:cxn modelId="{3E62EB83-EADC-4AAA-8825-5BA41330E4D1}" srcId="{92FB6260-EF4D-408F-83DF-45EA52743732}" destId="{B6EDEEF4-AFBC-4446-B51D-6BD0278983B1}" srcOrd="0" destOrd="0" parTransId="{BA5C1442-7CAF-4B6D-B9D2-92BF85FFB8C8}" sibTransId="{58206D16-1EEC-498F-B1A2-6C4DD69556AB}"/>
    <dgm:cxn modelId="{9C0FAD16-7625-4C59-A41E-3ADF028E7D9B}" type="presParOf" srcId="{7EE2E790-B406-4F1F-853D-95597665460C}" destId="{F9B4B1E7-AE58-4EFB-945A-A3E21D3E7A9E}" srcOrd="0" destOrd="0" presId="urn:microsoft.com/office/officeart/2005/8/layout/hierarchy3"/>
    <dgm:cxn modelId="{69D568D6-DB1A-42D6-9A3F-68ABB7971239}" type="presParOf" srcId="{F9B4B1E7-AE58-4EFB-945A-A3E21D3E7A9E}" destId="{C1375502-85F3-46C1-A169-28CF23380D9C}" srcOrd="0" destOrd="0" presId="urn:microsoft.com/office/officeart/2005/8/layout/hierarchy3"/>
    <dgm:cxn modelId="{F305EBCB-E825-4D18-9C66-9755042E9811}" type="presParOf" srcId="{C1375502-85F3-46C1-A169-28CF23380D9C}" destId="{624C8430-9351-4A7C-B93A-9C30A3008380}" srcOrd="0" destOrd="0" presId="urn:microsoft.com/office/officeart/2005/8/layout/hierarchy3"/>
    <dgm:cxn modelId="{20C7E517-4293-48A0-889E-090591E29742}" type="presParOf" srcId="{C1375502-85F3-46C1-A169-28CF23380D9C}" destId="{D934F191-79BB-48D0-B004-2C08B7B3C4B8}" srcOrd="1" destOrd="0" presId="urn:microsoft.com/office/officeart/2005/8/layout/hierarchy3"/>
    <dgm:cxn modelId="{CFE6FC06-2AE5-4F62-8F8A-B2A5A10044D3}" type="presParOf" srcId="{F9B4B1E7-AE58-4EFB-945A-A3E21D3E7A9E}" destId="{F216C451-33E7-453E-912F-38A98D7E0306}" srcOrd="1" destOrd="0" presId="urn:microsoft.com/office/officeart/2005/8/layout/hierarchy3"/>
    <dgm:cxn modelId="{193B3230-4079-4F83-8C33-9C55B4F325A7}" type="presParOf" srcId="{F216C451-33E7-453E-912F-38A98D7E0306}" destId="{E01A2AE8-89CE-4226-B2EA-C43FD979EF4A}" srcOrd="0" destOrd="0" presId="urn:microsoft.com/office/officeart/2005/8/layout/hierarchy3"/>
    <dgm:cxn modelId="{0D10CBC9-EF9D-44C9-A35F-1A822D65EE39}" type="presParOf" srcId="{F216C451-33E7-453E-912F-38A98D7E0306}" destId="{4BB24B2B-7B30-4A2F-876E-EA97E87417D3}" srcOrd="1" destOrd="0" presId="urn:microsoft.com/office/officeart/2005/8/layout/hierarchy3"/>
    <dgm:cxn modelId="{E71E89B5-9C2A-4431-980B-253AE37BC50C}" type="presParOf" srcId="{F216C451-33E7-453E-912F-38A98D7E0306}" destId="{CECA4F65-6761-4825-AD25-2BB59A38F6B1}" srcOrd="2" destOrd="0" presId="urn:microsoft.com/office/officeart/2005/8/layout/hierarchy3"/>
    <dgm:cxn modelId="{6140FC80-E3F8-4931-94D0-8A30EF25DBE0}" type="presParOf" srcId="{F216C451-33E7-453E-912F-38A98D7E0306}" destId="{0BC2E6A8-718D-4796-AF05-3DDF8845ADEE}" srcOrd="3" destOrd="0" presId="urn:microsoft.com/office/officeart/2005/8/layout/hierarchy3"/>
    <dgm:cxn modelId="{027067FE-FA9C-422E-B6B2-11CA1766EEAD}" type="presParOf" srcId="{F216C451-33E7-453E-912F-38A98D7E0306}" destId="{FC85BF4C-7C3A-4CE4-96EB-1C6577A4EE4D}" srcOrd="4" destOrd="0" presId="urn:microsoft.com/office/officeart/2005/8/layout/hierarchy3"/>
    <dgm:cxn modelId="{F4FB51F6-C62E-4A37-AC19-5B4BFE2C62A0}" type="presParOf" srcId="{F216C451-33E7-453E-912F-38A98D7E0306}" destId="{45125068-563C-425A-9D2D-F528F4547930}" srcOrd="5" destOrd="0" presId="urn:microsoft.com/office/officeart/2005/8/layout/hierarchy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E36694-657E-424E-A435-C35C83177BBD}"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uk-UA"/>
        </a:p>
      </dgm:t>
    </dgm:pt>
    <dgm:pt modelId="{D649D2C9-6897-4E71-899B-CB979F52CB97}">
      <dgm:prSet phldrT="[Текст]" custT="1">
        <dgm:style>
          <a:lnRef idx="1">
            <a:schemeClr val="accent3"/>
          </a:lnRef>
          <a:fillRef idx="3">
            <a:schemeClr val="accent3"/>
          </a:fillRef>
          <a:effectRef idx="2">
            <a:schemeClr val="accent3"/>
          </a:effectRef>
          <a:fontRef idx="minor">
            <a:schemeClr val="lt1"/>
          </a:fontRef>
        </dgm:style>
      </dgm:prSet>
      <dgm:spPr>
        <a:ln/>
      </dgm:spPr>
      <dgm:t>
        <a:bodyPr/>
        <a:lstStyle/>
        <a:p>
          <a:r>
            <a:rPr lang="uk-UA" sz="1400" dirty="0" smtClean="0"/>
            <a:t>Трудовий договір може бути припинений лише за підставами, визначеними законом, та у порядку, передбаченому законодавством для кожної з підстав.</a:t>
          </a:r>
          <a:endParaRPr lang="uk-UA" sz="1400" dirty="0"/>
        </a:p>
      </dgm:t>
    </dgm:pt>
    <dgm:pt modelId="{8DDF1BE4-AB44-4BCD-8DA4-EF4B5CABE4AE}" type="parTrans" cxnId="{1DD75C8F-BD0A-4B5A-9F05-1025743EEBEA}">
      <dgm:prSet/>
      <dgm:spPr/>
      <dgm:t>
        <a:bodyPr/>
        <a:lstStyle/>
        <a:p>
          <a:endParaRPr lang="uk-UA"/>
        </a:p>
      </dgm:t>
    </dgm:pt>
    <dgm:pt modelId="{D0DF9BCF-2E6B-4407-BCA4-F42B4FC441B0}" type="sibTrans" cxnId="{1DD75C8F-BD0A-4B5A-9F05-1025743EEBEA}">
      <dgm:prSet/>
      <dgm:spPr/>
      <dgm:t>
        <a:bodyPr/>
        <a:lstStyle/>
        <a:p>
          <a:endParaRPr lang="uk-UA"/>
        </a:p>
      </dgm:t>
    </dgm:pt>
    <dgm:pt modelId="{5F5748C7-08E2-40C3-A691-1171087EA7BA}">
      <dgm:prSet phldrT="[Текст]" custT="1">
        <dgm:style>
          <a:lnRef idx="1">
            <a:schemeClr val="accent1"/>
          </a:lnRef>
          <a:fillRef idx="2">
            <a:schemeClr val="accent1"/>
          </a:fillRef>
          <a:effectRef idx="1">
            <a:schemeClr val="accent1"/>
          </a:effectRef>
          <a:fontRef idx="minor">
            <a:schemeClr val="dk1"/>
          </a:fontRef>
        </dgm:style>
      </dgm:prSet>
      <dgm:spPr>
        <a:ln/>
      </dgm:spPr>
      <dgm:t>
        <a:bodyPr/>
        <a:lstStyle/>
        <a:p>
          <a:endParaRPr lang="uk-UA" sz="1200" dirty="0" smtClean="0"/>
        </a:p>
        <a:p>
          <a:r>
            <a:rPr lang="uk-UA" sz="1300" dirty="0" smtClean="0"/>
            <a:t>Термін </a:t>
          </a:r>
          <a:r>
            <a:rPr lang="uk-UA" sz="1300" i="1" dirty="0" smtClean="0"/>
            <a:t>"припинення трудового договору" </a:t>
          </a:r>
          <a:r>
            <a:rPr lang="uk-UA" sz="1300" dirty="0" smtClean="0"/>
            <a:t>охоплює всі підстави припинення трудових відносин, передбачених законодавством, а також і таку підставу, як подія,</a:t>
          </a:r>
          <a:r>
            <a:rPr lang="uk-UA" sz="1300" i="1" dirty="0" smtClean="0"/>
            <a:t> </a:t>
          </a:r>
          <a:r>
            <a:rPr lang="uk-UA" sz="1300" dirty="0" smtClean="0"/>
            <a:t>наприклад, смерть працівника (у зв'язку зі смертю працівник виключається зі списку працівників організації).</a:t>
          </a:r>
          <a:endParaRPr lang="uk-UA" sz="1300" dirty="0"/>
        </a:p>
      </dgm:t>
    </dgm:pt>
    <dgm:pt modelId="{ED5E9059-DED8-49FF-A32A-4C9C16EA22DD}" type="parTrans" cxnId="{FF22EB06-F65A-4517-AA4F-E529F108B45C}">
      <dgm:prSet/>
      <dgm:spPr/>
      <dgm:t>
        <a:bodyPr/>
        <a:lstStyle/>
        <a:p>
          <a:endParaRPr lang="uk-UA"/>
        </a:p>
      </dgm:t>
    </dgm:pt>
    <dgm:pt modelId="{B47291DC-9018-4217-A349-E4F769DD1100}" type="sibTrans" cxnId="{FF22EB06-F65A-4517-AA4F-E529F108B45C}">
      <dgm:prSet/>
      <dgm:spPr/>
      <dgm:t>
        <a:bodyPr/>
        <a:lstStyle/>
        <a:p>
          <a:endParaRPr lang="uk-UA"/>
        </a:p>
      </dgm:t>
    </dgm:pt>
    <dgm:pt modelId="{ADF3216C-760E-49C3-A732-A5E67C84FDBD}">
      <dgm:prSet phldrT="[Текст]" custT="1">
        <dgm:style>
          <a:lnRef idx="1">
            <a:schemeClr val="accent1"/>
          </a:lnRef>
          <a:fillRef idx="2">
            <a:schemeClr val="accent1"/>
          </a:fillRef>
          <a:effectRef idx="1">
            <a:schemeClr val="accent1"/>
          </a:effectRef>
          <a:fontRef idx="minor">
            <a:schemeClr val="dk1"/>
          </a:fontRef>
        </dgm:style>
      </dgm:prSet>
      <dgm:spPr>
        <a:ln/>
      </dgm:spPr>
      <dgm:t>
        <a:bodyPr/>
        <a:lstStyle/>
        <a:p>
          <a:r>
            <a:rPr lang="uk-UA" sz="1300" dirty="0" smtClean="0"/>
            <a:t>Термін </a:t>
          </a:r>
          <a:r>
            <a:rPr lang="uk-UA" sz="1300" i="1" dirty="0" smtClean="0"/>
            <a:t>"розірвання трудового договору" </a:t>
          </a:r>
          <a:r>
            <a:rPr lang="uk-UA" sz="1300" dirty="0" smtClean="0"/>
            <a:t>означає його припинення за одностороннім волевиявленням роботодавця, працівника, а також на вимогу профспілкового органу.</a:t>
          </a:r>
          <a:endParaRPr lang="uk-UA" sz="1300" dirty="0"/>
        </a:p>
      </dgm:t>
    </dgm:pt>
    <dgm:pt modelId="{B5E7C13F-1841-485D-8EBC-07237216DF1F}" type="parTrans" cxnId="{56AE6FCC-CF0C-4C18-AF77-28CC30816744}">
      <dgm:prSet/>
      <dgm:spPr/>
      <dgm:t>
        <a:bodyPr/>
        <a:lstStyle/>
        <a:p>
          <a:endParaRPr lang="uk-UA"/>
        </a:p>
      </dgm:t>
    </dgm:pt>
    <dgm:pt modelId="{AC73118D-44D5-42A7-BC24-0972DA39723A}" type="sibTrans" cxnId="{56AE6FCC-CF0C-4C18-AF77-28CC30816744}">
      <dgm:prSet/>
      <dgm:spPr/>
      <dgm:t>
        <a:bodyPr/>
        <a:lstStyle/>
        <a:p>
          <a:endParaRPr lang="uk-UA"/>
        </a:p>
      </dgm:t>
    </dgm:pt>
    <dgm:pt modelId="{CB9C4EAB-4C05-4E63-A23B-4B4E653E8106}">
      <dgm:prSet phldrT="[Текст]" custT="1">
        <dgm:style>
          <a:lnRef idx="1">
            <a:schemeClr val="accent1"/>
          </a:lnRef>
          <a:fillRef idx="2">
            <a:schemeClr val="accent1"/>
          </a:fillRef>
          <a:effectRef idx="1">
            <a:schemeClr val="accent1"/>
          </a:effectRef>
          <a:fontRef idx="minor">
            <a:schemeClr val="dk1"/>
          </a:fontRef>
        </dgm:style>
      </dgm:prSet>
      <dgm:spPr>
        <a:ln/>
      </dgm:spPr>
      <dgm:t>
        <a:bodyPr/>
        <a:lstStyle/>
        <a:p>
          <a:r>
            <a:rPr lang="uk-UA" sz="1300" dirty="0" smtClean="0"/>
            <a:t>Термін </a:t>
          </a:r>
          <a:r>
            <a:rPr lang="uk-UA" sz="1300" i="1" dirty="0" smtClean="0"/>
            <a:t>"звільнення з роботи" – це процедура оформлення уже припинених трудових відносин.</a:t>
          </a:r>
          <a:endParaRPr lang="uk-UA" sz="1300" dirty="0"/>
        </a:p>
      </dgm:t>
    </dgm:pt>
    <dgm:pt modelId="{ABFCF055-9E79-44A6-9602-D967D92E580A}" type="parTrans" cxnId="{80E1E116-8BD2-4C3D-A322-88A18CF179E2}">
      <dgm:prSet/>
      <dgm:spPr/>
      <dgm:t>
        <a:bodyPr/>
        <a:lstStyle/>
        <a:p>
          <a:endParaRPr lang="uk-UA"/>
        </a:p>
      </dgm:t>
    </dgm:pt>
    <dgm:pt modelId="{B1D18864-296B-4B6E-B552-AF2068B9AB15}" type="sibTrans" cxnId="{80E1E116-8BD2-4C3D-A322-88A18CF179E2}">
      <dgm:prSet/>
      <dgm:spPr/>
      <dgm:t>
        <a:bodyPr/>
        <a:lstStyle/>
        <a:p>
          <a:endParaRPr lang="uk-UA"/>
        </a:p>
      </dgm:t>
    </dgm:pt>
    <dgm:pt modelId="{BD214466-78F4-4530-8B4B-B3318083A744}">
      <dgm:prSet phldrT="[Текст]"/>
      <dgm:spPr/>
      <dgm:t>
        <a:bodyPr/>
        <a:lstStyle/>
        <a:p>
          <a:endParaRPr lang="uk-UA" dirty="0"/>
        </a:p>
      </dgm:t>
    </dgm:pt>
    <dgm:pt modelId="{0B637CD4-F1B8-47AF-A5C6-D89584C082D7}" type="parTrans" cxnId="{D735D1AC-88DB-435F-BFA1-1266B80A87BB}">
      <dgm:prSet/>
      <dgm:spPr/>
      <dgm:t>
        <a:bodyPr/>
        <a:lstStyle/>
        <a:p>
          <a:endParaRPr lang="uk-UA"/>
        </a:p>
      </dgm:t>
    </dgm:pt>
    <dgm:pt modelId="{B4089BCD-1437-466B-A439-17B3CAA2DA0B}" type="sibTrans" cxnId="{D735D1AC-88DB-435F-BFA1-1266B80A87BB}">
      <dgm:prSet/>
      <dgm:spPr/>
      <dgm:t>
        <a:bodyPr/>
        <a:lstStyle/>
        <a:p>
          <a:endParaRPr lang="uk-UA"/>
        </a:p>
      </dgm:t>
    </dgm:pt>
    <dgm:pt modelId="{92D18AB1-F5FF-4080-B3C3-71147706E03B}" type="pres">
      <dgm:prSet presAssocID="{3BE36694-657E-424E-A435-C35C83177BBD}" presName="composite" presStyleCnt="0">
        <dgm:presLayoutVars>
          <dgm:chMax val="1"/>
          <dgm:dir/>
          <dgm:resizeHandles val="exact"/>
        </dgm:presLayoutVars>
      </dgm:prSet>
      <dgm:spPr/>
      <dgm:t>
        <a:bodyPr/>
        <a:lstStyle/>
        <a:p>
          <a:endParaRPr lang="uk-UA"/>
        </a:p>
      </dgm:t>
    </dgm:pt>
    <dgm:pt modelId="{7915E0D9-6DF0-4E5A-B7C0-79CC24D89CD3}" type="pres">
      <dgm:prSet presAssocID="{3BE36694-657E-424E-A435-C35C83177BBD}" presName="radial" presStyleCnt="0">
        <dgm:presLayoutVars>
          <dgm:animLvl val="ctr"/>
        </dgm:presLayoutVars>
      </dgm:prSet>
      <dgm:spPr/>
    </dgm:pt>
    <dgm:pt modelId="{DF9A6D59-09C0-419F-A8CD-6293DFD0B666}" type="pres">
      <dgm:prSet presAssocID="{D649D2C9-6897-4E71-899B-CB979F52CB97}" presName="centerShape" presStyleLbl="vennNode1" presStyleIdx="0" presStyleCnt="4" custScaleX="73417" custScaleY="78704" custLinFactNeighborX="1481" custLinFactNeighborY="-4718"/>
      <dgm:spPr/>
      <dgm:t>
        <a:bodyPr/>
        <a:lstStyle/>
        <a:p>
          <a:endParaRPr lang="uk-UA"/>
        </a:p>
      </dgm:t>
    </dgm:pt>
    <dgm:pt modelId="{CAD288C5-9F3F-4884-A51D-F147723E97F3}" type="pres">
      <dgm:prSet presAssocID="{5F5748C7-08E2-40C3-A691-1171087EA7BA}" presName="node" presStyleLbl="vennNode1" presStyleIdx="1" presStyleCnt="4" custScaleX="170992" custScaleY="116195" custRadScaleRad="98740" custRadScaleInc="1561">
        <dgm:presLayoutVars>
          <dgm:bulletEnabled val="1"/>
        </dgm:presLayoutVars>
      </dgm:prSet>
      <dgm:spPr/>
      <dgm:t>
        <a:bodyPr/>
        <a:lstStyle/>
        <a:p>
          <a:endParaRPr lang="uk-UA"/>
        </a:p>
      </dgm:t>
    </dgm:pt>
    <dgm:pt modelId="{8588C916-3CC7-454A-8D61-AF0BDF2C7D56}" type="pres">
      <dgm:prSet presAssocID="{ADF3216C-760E-49C3-A732-A5E67C84FDBD}" presName="node" presStyleLbl="vennNode1" presStyleIdx="2" presStyleCnt="4" custScaleX="137154" custScaleY="114274" custRadScaleRad="87271" custRadScaleInc="-3235">
        <dgm:presLayoutVars>
          <dgm:bulletEnabled val="1"/>
        </dgm:presLayoutVars>
      </dgm:prSet>
      <dgm:spPr/>
      <dgm:t>
        <a:bodyPr/>
        <a:lstStyle/>
        <a:p>
          <a:endParaRPr lang="uk-UA"/>
        </a:p>
      </dgm:t>
    </dgm:pt>
    <dgm:pt modelId="{B9B7A47D-C142-4587-96F3-D0C771EBC303}" type="pres">
      <dgm:prSet presAssocID="{CB9C4EAB-4C05-4E63-A23B-4B4E653E8106}" presName="node" presStyleLbl="vennNode1" presStyleIdx="3" presStyleCnt="4" custScaleX="139359" custScaleY="113836" custRadScaleRad="86036" custRadScaleInc="2926">
        <dgm:presLayoutVars>
          <dgm:bulletEnabled val="1"/>
        </dgm:presLayoutVars>
      </dgm:prSet>
      <dgm:spPr/>
      <dgm:t>
        <a:bodyPr/>
        <a:lstStyle/>
        <a:p>
          <a:endParaRPr lang="uk-UA"/>
        </a:p>
      </dgm:t>
    </dgm:pt>
  </dgm:ptLst>
  <dgm:cxnLst>
    <dgm:cxn modelId="{330F5ED6-0855-46EC-97F8-33A36592CBB0}" type="presOf" srcId="{5F5748C7-08E2-40C3-A691-1171087EA7BA}" destId="{CAD288C5-9F3F-4884-A51D-F147723E97F3}" srcOrd="0" destOrd="0" presId="urn:microsoft.com/office/officeart/2005/8/layout/radial3"/>
    <dgm:cxn modelId="{56AE6FCC-CF0C-4C18-AF77-28CC30816744}" srcId="{D649D2C9-6897-4E71-899B-CB979F52CB97}" destId="{ADF3216C-760E-49C3-A732-A5E67C84FDBD}" srcOrd="1" destOrd="0" parTransId="{B5E7C13F-1841-485D-8EBC-07237216DF1F}" sibTransId="{AC73118D-44D5-42A7-BC24-0972DA39723A}"/>
    <dgm:cxn modelId="{1DD75C8F-BD0A-4B5A-9F05-1025743EEBEA}" srcId="{3BE36694-657E-424E-A435-C35C83177BBD}" destId="{D649D2C9-6897-4E71-899B-CB979F52CB97}" srcOrd="0" destOrd="0" parTransId="{8DDF1BE4-AB44-4BCD-8DA4-EF4B5CABE4AE}" sibTransId="{D0DF9BCF-2E6B-4407-BCA4-F42B4FC441B0}"/>
    <dgm:cxn modelId="{BEA4A669-1271-4AFF-8FDC-68AB683222B1}" type="presOf" srcId="{3BE36694-657E-424E-A435-C35C83177BBD}" destId="{92D18AB1-F5FF-4080-B3C3-71147706E03B}" srcOrd="0" destOrd="0" presId="urn:microsoft.com/office/officeart/2005/8/layout/radial3"/>
    <dgm:cxn modelId="{FF22EB06-F65A-4517-AA4F-E529F108B45C}" srcId="{D649D2C9-6897-4E71-899B-CB979F52CB97}" destId="{5F5748C7-08E2-40C3-A691-1171087EA7BA}" srcOrd="0" destOrd="0" parTransId="{ED5E9059-DED8-49FF-A32A-4C9C16EA22DD}" sibTransId="{B47291DC-9018-4217-A349-E4F769DD1100}"/>
    <dgm:cxn modelId="{80E1E116-8BD2-4C3D-A322-88A18CF179E2}" srcId="{D649D2C9-6897-4E71-899B-CB979F52CB97}" destId="{CB9C4EAB-4C05-4E63-A23B-4B4E653E8106}" srcOrd="2" destOrd="0" parTransId="{ABFCF055-9E79-44A6-9602-D967D92E580A}" sibTransId="{B1D18864-296B-4B6E-B552-AF2068B9AB15}"/>
    <dgm:cxn modelId="{718DB280-D249-4722-BE16-964A9A45EFB9}" type="presOf" srcId="{ADF3216C-760E-49C3-A732-A5E67C84FDBD}" destId="{8588C916-3CC7-454A-8D61-AF0BDF2C7D56}" srcOrd="0" destOrd="0" presId="urn:microsoft.com/office/officeart/2005/8/layout/radial3"/>
    <dgm:cxn modelId="{FD0A3AD5-1458-44F3-B3CC-19E07641A323}" type="presOf" srcId="{CB9C4EAB-4C05-4E63-A23B-4B4E653E8106}" destId="{B9B7A47D-C142-4587-96F3-D0C771EBC303}" srcOrd="0" destOrd="0" presId="urn:microsoft.com/office/officeart/2005/8/layout/radial3"/>
    <dgm:cxn modelId="{CDDEC609-1E05-4FAB-8E03-E96C2B0526C9}" type="presOf" srcId="{D649D2C9-6897-4E71-899B-CB979F52CB97}" destId="{DF9A6D59-09C0-419F-A8CD-6293DFD0B666}" srcOrd="0" destOrd="0" presId="urn:microsoft.com/office/officeart/2005/8/layout/radial3"/>
    <dgm:cxn modelId="{D735D1AC-88DB-435F-BFA1-1266B80A87BB}" srcId="{3BE36694-657E-424E-A435-C35C83177BBD}" destId="{BD214466-78F4-4530-8B4B-B3318083A744}" srcOrd="1" destOrd="0" parTransId="{0B637CD4-F1B8-47AF-A5C6-D89584C082D7}" sibTransId="{B4089BCD-1437-466B-A439-17B3CAA2DA0B}"/>
    <dgm:cxn modelId="{A7CACA8E-ABC7-42E6-B2D2-D0181C38C45B}" type="presParOf" srcId="{92D18AB1-F5FF-4080-B3C3-71147706E03B}" destId="{7915E0D9-6DF0-4E5A-B7C0-79CC24D89CD3}" srcOrd="0" destOrd="0" presId="urn:microsoft.com/office/officeart/2005/8/layout/radial3"/>
    <dgm:cxn modelId="{8BFC20E1-993F-40C7-8E35-BE0A521EF3F2}" type="presParOf" srcId="{7915E0D9-6DF0-4E5A-B7C0-79CC24D89CD3}" destId="{DF9A6D59-09C0-419F-A8CD-6293DFD0B666}" srcOrd="0" destOrd="0" presId="urn:microsoft.com/office/officeart/2005/8/layout/radial3"/>
    <dgm:cxn modelId="{1DFFBE41-A87E-448B-A10D-4AA97C62F922}" type="presParOf" srcId="{7915E0D9-6DF0-4E5A-B7C0-79CC24D89CD3}" destId="{CAD288C5-9F3F-4884-A51D-F147723E97F3}" srcOrd="1" destOrd="0" presId="urn:microsoft.com/office/officeart/2005/8/layout/radial3"/>
    <dgm:cxn modelId="{38F2D39D-446F-42B1-A430-B97131509FD0}" type="presParOf" srcId="{7915E0D9-6DF0-4E5A-B7C0-79CC24D89CD3}" destId="{8588C916-3CC7-454A-8D61-AF0BDF2C7D56}" srcOrd="2" destOrd="0" presId="urn:microsoft.com/office/officeart/2005/8/layout/radial3"/>
    <dgm:cxn modelId="{BF16269A-4A44-4C46-908D-D494660D062F}" type="presParOf" srcId="{7915E0D9-6DF0-4E5A-B7C0-79CC24D89CD3}" destId="{B9B7A47D-C142-4587-96F3-D0C771EBC303}" srcOrd="3" destOrd="0" presId="urn:microsoft.com/office/officeart/2005/8/layout/radial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5DFA5C8-FE81-4CC3-A3FD-BE7F24CB79F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uk-UA"/>
        </a:p>
      </dgm:t>
    </dgm:pt>
    <dgm:pt modelId="{D71EA062-20A2-4324-9625-F733D70C607A}">
      <dgm:prSet phldrT="[Текст]" phldr="1"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A0661862-AD4B-475C-9655-FAFFDA3609A4}" type="parTrans" cxnId="{80A2B06E-084C-4E54-8817-579DFE3C169C}">
      <dgm:prSet/>
      <dgm:spPr/>
      <dgm:t>
        <a:bodyPr/>
        <a:lstStyle/>
        <a:p>
          <a:endParaRPr lang="uk-UA"/>
        </a:p>
      </dgm:t>
    </dgm:pt>
    <dgm:pt modelId="{D3DFC411-F4DA-49EB-9560-1F45E9F209D5}" type="sibTrans" cxnId="{80A2B06E-084C-4E54-8817-579DFE3C169C}">
      <dgm:prSet/>
      <dgm:spPr/>
      <dgm:t>
        <a:bodyPr/>
        <a:lstStyle/>
        <a:p>
          <a:endParaRPr lang="uk-UA"/>
        </a:p>
      </dgm:t>
    </dgm:pt>
    <dgm:pt modelId="{0F00241D-5E95-4EE0-A175-0B536E6AD5DC}">
      <dgm:prSet phldrT="[Текст]"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uk-UA" sz="1200" b="0" i="0" u="none" dirty="0" smtClean="0"/>
            <a:t>п.1 ст. 36 угода сторін</a:t>
          </a:r>
          <a:endParaRPr lang="uk-UA" sz="1200" b="0" i="0" u="none" dirty="0"/>
        </a:p>
      </dgm:t>
    </dgm:pt>
    <dgm:pt modelId="{9BE11CCE-CD61-40A5-B923-98327E1236E5}" type="parTrans" cxnId="{06D9AC2A-2D35-4013-BE64-611B5DBDD96B}">
      <dgm:prSet/>
      <dgm:spPr/>
      <dgm:t>
        <a:bodyPr/>
        <a:lstStyle/>
        <a:p>
          <a:endParaRPr lang="uk-UA"/>
        </a:p>
      </dgm:t>
    </dgm:pt>
    <dgm:pt modelId="{F27370AA-3120-4A3C-BB54-653DC245253F}" type="sibTrans" cxnId="{06D9AC2A-2D35-4013-BE64-611B5DBDD96B}">
      <dgm:prSet/>
      <dgm:spPr/>
      <dgm:t>
        <a:bodyPr/>
        <a:lstStyle/>
        <a:p>
          <a:endParaRPr lang="uk-UA"/>
        </a:p>
      </dgm:t>
    </dgm:pt>
    <dgm:pt modelId="{0654CF7B-F7DC-4E1D-9513-E721C9BA5A6D}">
      <dgm:prSet phldrT="[Текст]" phldr="1"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4901790E-2FD4-4E1F-A7C3-1097CF3205E5}" type="parTrans" cxnId="{355688A0-F516-4122-9D84-D11453EC7838}">
      <dgm:prSet/>
      <dgm:spPr/>
      <dgm:t>
        <a:bodyPr/>
        <a:lstStyle/>
        <a:p>
          <a:endParaRPr lang="uk-UA"/>
        </a:p>
      </dgm:t>
    </dgm:pt>
    <dgm:pt modelId="{54895936-4F5B-4860-A22F-27E12CC7AAD2}" type="sibTrans" cxnId="{355688A0-F516-4122-9D84-D11453EC7838}">
      <dgm:prSet/>
      <dgm:spPr/>
      <dgm:t>
        <a:bodyPr/>
        <a:lstStyle/>
        <a:p>
          <a:endParaRPr lang="uk-UA"/>
        </a:p>
      </dgm:t>
    </dgm:pt>
    <dgm:pt modelId="{975EC673-D92A-4E9A-9633-86F8C7AA1378}">
      <dgm:prSet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uk-UA" sz="1200" b="0" i="0" u="none" dirty="0" smtClean="0"/>
            <a:t>п.2 </a:t>
          </a:r>
          <a:r>
            <a:rPr lang="uk-UA" sz="1200" b="0" i="0" u="none" dirty="0" err="1" smtClean="0"/>
            <a:t>ст</a:t>
          </a:r>
          <a:r>
            <a:rPr lang="uk-UA" sz="1200" b="0" i="0" u="none" dirty="0" smtClean="0"/>
            <a:t> 36  закінченням  строку дії трудового договору.</a:t>
          </a:r>
          <a:endParaRPr lang="uk-UA" sz="1200" b="0" i="0" u="none" dirty="0"/>
        </a:p>
      </dgm:t>
    </dgm:pt>
    <dgm:pt modelId="{E3352F8C-5CBF-4385-AD4F-B9CECAB8B615}" type="parTrans" cxnId="{42893F3C-2888-4C63-8787-6D6D48EB09E4}">
      <dgm:prSet/>
      <dgm:spPr/>
      <dgm:t>
        <a:bodyPr/>
        <a:lstStyle/>
        <a:p>
          <a:endParaRPr lang="uk-UA"/>
        </a:p>
      </dgm:t>
    </dgm:pt>
    <dgm:pt modelId="{A9A73140-4402-4274-852D-CA5F9721BC65}" type="sibTrans" cxnId="{42893F3C-2888-4C63-8787-6D6D48EB09E4}">
      <dgm:prSet/>
      <dgm:spPr/>
      <dgm:t>
        <a:bodyPr/>
        <a:lstStyle/>
        <a:p>
          <a:endParaRPr lang="uk-UA"/>
        </a:p>
      </dgm:t>
    </dgm:pt>
    <dgm:pt modelId="{BDE61ACA-8E51-454B-99AB-29581901291A}">
      <dgm:prSet phldrT="[Текст]"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4D4E7852-5839-4AA8-888F-382FE004EFB0}" type="parTrans" cxnId="{E254CE9A-D015-40BA-8BD9-C0052CA5B311}">
      <dgm:prSet/>
      <dgm:spPr/>
      <dgm:t>
        <a:bodyPr/>
        <a:lstStyle/>
        <a:p>
          <a:endParaRPr lang="uk-UA"/>
        </a:p>
      </dgm:t>
    </dgm:pt>
    <dgm:pt modelId="{0E3E069F-7CA4-4D0F-A6E9-079ADB40CBBA}" type="sibTrans" cxnId="{E254CE9A-D015-40BA-8BD9-C0052CA5B311}">
      <dgm:prSet/>
      <dgm:spPr/>
      <dgm:t>
        <a:bodyPr/>
        <a:lstStyle/>
        <a:p>
          <a:endParaRPr lang="uk-UA"/>
        </a:p>
      </dgm:t>
    </dgm:pt>
    <dgm:pt modelId="{333DA84E-65AE-4C00-AC28-4BF033075DDA}">
      <dgm:prSet phldrT="[Текст]"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506FB4DB-4827-41C2-840C-9E54078EE9C3}" type="parTrans" cxnId="{DC165F23-D3C3-4DE2-9602-D7CA365DAFB7}">
      <dgm:prSet/>
      <dgm:spPr/>
      <dgm:t>
        <a:bodyPr/>
        <a:lstStyle/>
        <a:p>
          <a:endParaRPr lang="uk-UA"/>
        </a:p>
      </dgm:t>
    </dgm:pt>
    <dgm:pt modelId="{EAA2BD7D-C760-44B3-A107-5698F6FC8D30}" type="sibTrans" cxnId="{DC165F23-D3C3-4DE2-9602-D7CA365DAFB7}">
      <dgm:prSet/>
      <dgm:spPr/>
      <dgm:t>
        <a:bodyPr/>
        <a:lstStyle/>
        <a:p>
          <a:endParaRPr lang="uk-UA"/>
        </a:p>
      </dgm:t>
    </dgm:pt>
    <dgm:pt modelId="{BD232757-E578-4CFA-97DB-9B6A6E77B9AF}">
      <dgm:prSet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uk-UA" sz="1200" b="0" i="0" u="none" dirty="0" smtClean="0"/>
            <a:t>п. 4 ст. 36 розірвання трудового договору з ініціативи роботодавця та працівника</a:t>
          </a:r>
          <a:endParaRPr lang="uk-UA" sz="1200" b="0" i="0" u="none" dirty="0"/>
        </a:p>
      </dgm:t>
    </dgm:pt>
    <dgm:pt modelId="{735ECB12-6096-489E-82EE-83605C4DFB38}" type="parTrans" cxnId="{5215F117-C4F8-476D-AC6D-3A4F546B2646}">
      <dgm:prSet/>
      <dgm:spPr/>
      <dgm:t>
        <a:bodyPr/>
        <a:lstStyle/>
        <a:p>
          <a:endParaRPr lang="uk-UA"/>
        </a:p>
      </dgm:t>
    </dgm:pt>
    <dgm:pt modelId="{116F85A9-1CE2-4C0C-AA1A-A99C3B335487}" type="sibTrans" cxnId="{5215F117-C4F8-476D-AC6D-3A4F546B2646}">
      <dgm:prSet/>
      <dgm:spPr/>
      <dgm:t>
        <a:bodyPr/>
        <a:lstStyle/>
        <a:p>
          <a:endParaRPr lang="uk-UA"/>
        </a:p>
      </dgm:t>
    </dgm:pt>
    <dgm:pt modelId="{013192A6-5E41-4712-8172-6CA2142CE724}">
      <dgm:prSet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uk-UA" sz="1100" b="0" i="0" u="none" dirty="0" smtClean="0"/>
            <a:t> укладення трудового договору (контракту), всупереч вимогам Закону України "Про запобігання корупції", встановленим для осіб, які звільнилися або іншим чином припинили діяльність, пов’язану з виконанням функцій держави або місцевого самоврядування, протягом року з дня її припинення;</a:t>
          </a:r>
          <a:endParaRPr lang="uk-UA" sz="1100" b="0" i="0" u="none" dirty="0"/>
        </a:p>
      </dgm:t>
    </dgm:pt>
    <dgm:pt modelId="{7BC26960-B2D4-4D57-BD72-5A5F5557D7DC}" type="parTrans" cxnId="{BF03D5B6-891B-4FFE-BB9D-F8E55899D152}">
      <dgm:prSet/>
      <dgm:spPr/>
      <dgm:t>
        <a:bodyPr/>
        <a:lstStyle/>
        <a:p>
          <a:endParaRPr lang="uk-UA"/>
        </a:p>
      </dgm:t>
    </dgm:pt>
    <dgm:pt modelId="{1DC0615A-0922-449F-930A-B53592D454F4}" type="sibTrans" cxnId="{BF03D5B6-891B-4FFE-BB9D-F8E55899D152}">
      <dgm:prSet/>
      <dgm:spPr/>
      <dgm:t>
        <a:bodyPr/>
        <a:lstStyle/>
        <a:p>
          <a:endParaRPr lang="uk-UA"/>
        </a:p>
      </dgm:t>
    </dgm:pt>
    <dgm:pt modelId="{1C3E437A-AE79-428E-8B29-9D08ABD033B6}">
      <dgm:prSet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85DA1CC3-FAAE-4E4B-BFE7-0D3064FEC412}" type="parTrans" cxnId="{91A94D38-8A5D-41A2-ADED-1E1FA74C2B96}">
      <dgm:prSet/>
      <dgm:spPr/>
      <dgm:t>
        <a:bodyPr/>
        <a:lstStyle/>
        <a:p>
          <a:endParaRPr lang="uk-UA"/>
        </a:p>
      </dgm:t>
    </dgm:pt>
    <dgm:pt modelId="{A36B93FB-E4F3-4AEF-80F9-D58AEE1A6AE2}" type="sibTrans" cxnId="{91A94D38-8A5D-41A2-ADED-1E1FA74C2B96}">
      <dgm:prSet/>
      <dgm:spPr/>
      <dgm:t>
        <a:bodyPr/>
        <a:lstStyle/>
        <a:p>
          <a:endParaRPr lang="uk-UA"/>
        </a:p>
      </dgm:t>
    </dgm:pt>
    <dgm:pt modelId="{11F9CDEA-9FF3-4227-B3BA-4163DC6F7FDB}">
      <dgm:prSet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ru-RU" sz="1200" b="0" i="0" u="none" dirty="0" smtClean="0"/>
            <a:t> з </a:t>
          </a:r>
          <a:r>
            <a:rPr lang="ru-RU" sz="1200" b="0" i="0" u="none" dirty="0" err="1" smtClean="0"/>
            <a:t>підстав</a:t>
          </a:r>
          <a:r>
            <a:rPr lang="ru-RU" sz="1200" b="0" i="0" u="none" dirty="0" smtClean="0"/>
            <a:t>, </a:t>
          </a:r>
          <a:r>
            <a:rPr lang="ru-RU" sz="1200" b="0" i="0" u="none" dirty="0" err="1" smtClean="0"/>
            <a:t>передбачених</a:t>
          </a:r>
          <a:r>
            <a:rPr lang="ru-RU" sz="1200" b="0" i="0" u="none" dirty="0" smtClean="0"/>
            <a:t> Законом </a:t>
          </a:r>
          <a:r>
            <a:rPr lang="ru-RU" sz="1200" b="0" i="0" u="none" dirty="0" err="1" smtClean="0"/>
            <a:t>України</a:t>
          </a:r>
          <a:r>
            <a:rPr lang="ru-RU" sz="1200" b="0" i="0" u="none" dirty="0" smtClean="0"/>
            <a:t> "Про </a:t>
          </a:r>
          <a:r>
            <a:rPr lang="ru-RU" sz="1200" b="0" i="0" u="none" dirty="0" err="1" smtClean="0"/>
            <a:t>очищення</a:t>
          </a:r>
          <a:r>
            <a:rPr lang="ru-RU" sz="1200" b="0" i="0" u="none" dirty="0" smtClean="0"/>
            <a:t> </a:t>
          </a:r>
          <a:r>
            <a:rPr lang="ru-RU" sz="1200" b="0" i="0" u="none" dirty="0" err="1" smtClean="0"/>
            <a:t>влади</a:t>
          </a:r>
          <a:r>
            <a:rPr lang="ru-RU" sz="1200" b="0" i="0" u="none" dirty="0" smtClean="0"/>
            <a:t>";</a:t>
          </a:r>
          <a:endParaRPr lang="uk-UA" sz="1200" b="0" i="0" u="none" dirty="0"/>
        </a:p>
      </dgm:t>
    </dgm:pt>
    <dgm:pt modelId="{D4325492-FAB0-40AE-8AF9-5E77F46456B2}" type="parTrans" cxnId="{D1F5808F-545E-46AC-919C-33B12ACF3908}">
      <dgm:prSet/>
      <dgm:spPr/>
      <dgm:t>
        <a:bodyPr/>
        <a:lstStyle/>
        <a:p>
          <a:endParaRPr lang="uk-UA"/>
        </a:p>
      </dgm:t>
    </dgm:pt>
    <dgm:pt modelId="{11B0550B-C703-49FF-B373-FAE363AF3F6D}" type="sibTrans" cxnId="{D1F5808F-545E-46AC-919C-33B12ACF3908}">
      <dgm:prSet/>
      <dgm:spPr/>
      <dgm:t>
        <a:bodyPr/>
        <a:lstStyle/>
        <a:p>
          <a:endParaRPr lang="uk-UA"/>
        </a:p>
      </dgm:t>
    </dgm:pt>
    <dgm:pt modelId="{4970AA4F-F810-43D7-B835-F500472D6A69}">
      <dgm:prSet custT="1"/>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t>
        <a:bodyPr/>
        <a:lstStyle/>
        <a:p>
          <a:endParaRPr lang="uk-UA" sz="1200" b="0" i="0" u="none" dirty="0"/>
        </a:p>
      </dgm:t>
    </dgm:pt>
    <dgm:pt modelId="{9CE6DCCB-CC57-4221-A511-4182989BDDFF}" type="parTrans" cxnId="{7F041839-2741-40DC-A2F7-8140A21EFC4C}">
      <dgm:prSet/>
      <dgm:spPr/>
      <dgm:t>
        <a:bodyPr/>
        <a:lstStyle/>
        <a:p>
          <a:endParaRPr lang="uk-UA"/>
        </a:p>
      </dgm:t>
    </dgm:pt>
    <dgm:pt modelId="{D6BC6E04-2482-458B-808D-7343A365AE6C}" type="sibTrans" cxnId="{7F041839-2741-40DC-A2F7-8140A21EFC4C}">
      <dgm:prSet/>
      <dgm:spPr/>
      <dgm:t>
        <a:bodyPr/>
        <a:lstStyle/>
        <a:p>
          <a:endParaRPr lang="uk-UA"/>
        </a:p>
      </dgm:t>
    </dgm:pt>
    <dgm:pt modelId="{672E4EA4-BAB9-4DE4-AD4D-D73DB50743D5}">
      <dgm:prSet custT="1"/>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dgm:spPr>
      <dgm:t>
        <a:bodyPr/>
        <a:lstStyle/>
        <a:p>
          <a:r>
            <a:rPr lang="uk-UA" sz="1200" b="0" i="0" u="none" smtClean="0"/>
            <a:t>П. 9 ст. 36 КЗпП. </a:t>
          </a:r>
          <a:r>
            <a:rPr lang="ru-RU" sz="1200" b="0" i="0" u="none" smtClean="0"/>
            <a:t>підстави, передбачені іншими законами.</a:t>
          </a:r>
          <a:endParaRPr lang="uk-UA" sz="1200" b="0" i="0" u="none"/>
        </a:p>
      </dgm:t>
    </dgm:pt>
    <dgm:pt modelId="{5D841E84-0408-42A2-9E0C-707875627240}" type="parTrans" cxnId="{95DB07AE-0A11-459B-99D7-45EB65D23AFD}">
      <dgm:prSet/>
      <dgm:spPr/>
      <dgm:t>
        <a:bodyPr/>
        <a:lstStyle/>
        <a:p>
          <a:endParaRPr lang="uk-UA"/>
        </a:p>
      </dgm:t>
    </dgm:pt>
    <dgm:pt modelId="{F7B5F1D3-C44E-4E46-AAE0-762B5113B2D1}" type="sibTrans" cxnId="{95DB07AE-0A11-459B-99D7-45EB65D23AFD}">
      <dgm:prSet/>
      <dgm:spPr/>
      <dgm:t>
        <a:bodyPr/>
        <a:lstStyle/>
        <a:p>
          <a:endParaRPr lang="uk-UA"/>
        </a:p>
      </dgm:t>
    </dgm:pt>
    <dgm:pt modelId="{6A8FCB8B-C4EB-4243-B7B4-65727817E0AA}" type="pres">
      <dgm:prSet presAssocID="{15DFA5C8-FE81-4CC3-A3FD-BE7F24CB79FE}" presName="linearFlow" presStyleCnt="0">
        <dgm:presLayoutVars>
          <dgm:dir/>
          <dgm:animLvl val="lvl"/>
          <dgm:resizeHandles val="exact"/>
        </dgm:presLayoutVars>
      </dgm:prSet>
      <dgm:spPr/>
      <dgm:t>
        <a:bodyPr/>
        <a:lstStyle/>
        <a:p>
          <a:endParaRPr lang="uk-UA"/>
        </a:p>
      </dgm:t>
    </dgm:pt>
    <dgm:pt modelId="{C55BBAAE-3CCD-40EC-8CDD-A1485E471AE9}" type="pres">
      <dgm:prSet presAssocID="{D71EA062-20A2-4324-9625-F733D70C607A}" presName="composite" presStyleCnt="0"/>
      <dgm:spPr/>
    </dgm:pt>
    <dgm:pt modelId="{F86F0E44-D57D-4F17-B83D-612AFA916C7A}" type="pres">
      <dgm:prSet presAssocID="{D71EA062-20A2-4324-9625-F733D70C607A}" presName="parentText" presStyleLbl="alignNode1" presStyleIdx="0" presStyleCnt="6" custLinFactNeighborY="6221">
        <dgm:presLayoutVars>
          <dgm:chMax val="1"/>
          <dgm:bulletEnabled val="1"/>
        </dgm:presLayoutVars>
      </dgm:prSet>
      <dgm:spPr/>
      <dgm:t>
        <a:bodyPr/>
        <a:lstStyle/>
        <a:p>
          <a:endParaRPr lang="uk-UA"/>
        </a:p>
      </dgm:t>
    </dgm:pt>
    <dgm:pt modelId="{869A5E28-3036-438E-AC26-A0C59C03D08C}" type="pres">
      <dgm:prSet presAssocID="{D71EA062-20A2-4324-9625-F733D70C607A}" presName="descendantText" presStyleLbl="alignAcc1" presStyleIdx="0" presStyleCnt="6" custLinFactNeighborX="-77" custLinFactNeighborY="15151">
        <dgm:presLayoutVars>
          <dgm:bulletEnabled val="1"/>
        </dgm:presLayoutVars>
      </dgm:prSet>
      <dgm:spPr/>
      <dgm:t>
        <a:bodyPr/>
        <a:lstStyle/>
        <a:p>
          <a:endParaRPr lang="uk-UA"/>
        </a:p>
      </dgm:t>
    </dgm:pt>
    <dgm:pt modelId="{AFA3C5E3-8460-4E8A-955F-3FBFA96D86CA}" type="pres">
      <dgm:prSet presAssocID="{D3DFC411-F4DA-49EB-9560-1F45E9F209D5}" presName="sp" presStyleCnt="0"/>
      <dgm:spPr/>
    </dgm:pt>
    <dgm:pt modelId="{71E9A4A8-7A69-46CC-B6A5-172EB046A267}" type="pres">
      <dgm:prSet presAssocID="{0654CF7B-F7DC-4E1D-9513-E721C9BA5A6D}" presName="composite" presStyleCnt="0"/>
      <dgm:spPr/>
    </dgm:pt>
    <dgm:pt modelId="{4E36AAC3-74C6-4810-8397-DDE04BC915A3}" type="pres">
      <dgm:prSet presAssocID="{0654CF7B-F7DC-4E1D-9513-E721C9BA5A6D}" presName="parentText" presStyleLbl="alignNode1" presStyleIdx="1" presStyleCnt="6">
        <dgm:presLayoutVars>
          <dgm:chMax val="1"/>
          <dgm:bulletEnabled val="1"/>
        </dgm:presLayoutVars>
      </dgm:prSet>
      <dgm:spPr/>
      <dgm:t>
        <a:bodyPr/>
        <a:lstStyle/>
        <a:p>
          <a:endParaRPr lang="uk-UA"/>
        </a:p>
      </dgm:t>
    </dgm:pt>
    <dgm:pt modelId="{C00C75B8-E0BC-4C85-839C-AD162C163DAA}" type="pres">
      <dgm:prSet presAssocID="{0654CF7B-F7DC-4E1D-9513-E721C9BA5A6D}" presName="descendantText" presStyleLbl="alignAcc1" presStyleIdx="1" presStyleCnt="6">
        <dgm:presLayoutVars>
          <dgm:bulletEnabled val="1"/>
        </dgm:presLayoutVars>
      </dgm:prSet>
      <dgm:spPr/>
      <dgm:t>
        <a:bodyPr/>
        <a:lstStyle/>
        <a:p>
          <a:endParaRPr lang="uk-UA"/>
        </a:p>
      </dgm:t>
    </dgm:pt>
    <dgm:pt modelId="{16440BFF-DB6C-4D70-B4EE-3CCA00453F9D}" type="pres">
      <dgm:prSet presAssocID="{54895936-4F5B-4860-A22F-27E12CC7AAD2}" presName="sp" presStyleCnt="0"/>
      <dgm:spPr/>
    </dgm:pt>
    <dgm:pt modelId="{8F9F5110-18C8-4BA8-A51A-DF2DECA5818C}" type="pres">
      <dgm:prSet presAssocID="{BDE61ACA-8E51-454B-99AB-29581901291A}" presName="composite" presStyleCnt="0"/>
      <dgm:spPr/>
    </dgm:pt>
    <dgm:pt modelId="{E59C7CE4-EC24-4F16-9C3F-A8ED59E6CFCE}" type="pres">
      <dgm:prSet presAssocID="{BDE61ACA-8E51-454B-99AB-29581901291A}" presName="parentText" presStyleLbl="alignNode1" presStyleIdx="2" presStyleCnt="6">
        <dgm:presLayoutVars>
          <dgm:chMax val="1"/>
          <dgm:bulletEnabled val="1"/>
        </dgm:presLayoutVars>
      </dgm:prSet>
      <dgm:spPr/>
      <dgm:t>
        <a:bodyPr/>
        <a:lstStyle/>
        <a:p>
          <a:endParaRPr lang="uk-UA"/>
        </a:p>
      </dgm:t>
    </dgm:pt>
    <dgm:pt modelId="{EA92072A-97D8-4FA3-ADF7-3A7E2C624830}" type="pres">
      <dgm:prSet presAssocID="{BDE61ACA-8E51-454B-99AB-29581901291A}" presName="descendantText" presStyleLbl="alignAcc1" presStyleIdx="2" presStyleCnt="6">
        <dgm:presLayoutVars>
          <dgm:bulletEnabled val="1"/>
        </dgm:presLayoutVars>
      </dgm:prSet>
      <dgm:spPr/>
      <dgm:t>
        <a:bodyPr/>
        <a:lstStyle/>
        <a:p>
          <a:endParaRPr lang="uk-UA"/>
        </a:p>
      </dgm:t>
    </dgm:pt>
    <dgm:pt modelId="{BBBB4AB3-9B07-4C00-80E3-0024C3F50CF7}" type="pres">
      <dgm:prSet presAssocID="{0E3E069F-7CA4-4D0F-A6E9-079ADB40CBBA}" presName="sp" presStyleCnt="0"/>
      <dgm:spPr/>
    </dgm:pt>
    <dgm:pt modelId="{30DECD3E-2D2A-41BF-9CC6-16E2B37EFD1B}" type="pres">
      <dgm:prSet presAssocID="{333DA84E-65AE-4C00-AC28-4BF033075DDA}" presName="composite" presStyleCnt="0"/>
      <dgm:spPr/>
    </dgm:pt>
    <dgm:pt modelId="{06DACE4E-3344-4CFF-ACB9-AB7DF3C5076F}" type="pres">
      <dgm:prSet presAssocID="{333DA84E-65AE-4C00-AC28-4BF033075DDA}" presName="parentText" presStyleLbl="alignNode1" presStyleIdx="3" presStyleCnt="6" custLinFactNeighborX="0" custLinFactNeighborY="-16155">
        <dgm:presLayoutVars>
          <dgm:chMax val="1"/>
          <dgm:bulletEnabled val="1"/>
        </dgm:presLayoutVars>
      </dgm:prSet>
      <dgm:spPr/>
      <dgm:t>
        <a:bodyPr/>
        <a:lstStyle/>
        <a:p>
          <a:endParaRPr lang="uk-UA"/>
        </a:p>
      </dgm:t>
    </dgm:pt>
    <dgm:pt modelId="{18F88041-9572-4D43-A007-B9A9A3BFD97B}" type="pres">
      <dgm:prSet presAssocID="{333DA84E-65AE-4C00-AC28-4BF033075DDA}" presName="descendantText" presStyleLbl="alignAcc1" presStyleIdx="3" presStyleCnt="6" custScaleY="176333">
        <dgm:presLayoutVars>
          <dgm:bulletEnabled val="1"/>
        </dgm:presLayoutVars>
      </dgm:prSet>
      <dgm:spPr/>
      <dgm:t>
        <a:bodyPr/>
        <a:lstStyle/>
        <a:p>
          <a:endParaRPr lang="uk-UA"/>
        </a:p>
      </dgm:t>
    </dgm:pt>
    <dgm:pt modelId="{C9926730-2AF6-42DA-A809-43DE6656DB6B}" type="pres">
      <dgm:prSet presAssocID="{EAA2BD7D-C760-44B3-A107-5698F6FC8D30}" presName="sp" presStyleCnt="0"/>
      <dgm:spPr/>
    </dgm:pt>
    <dgm:pt modelId="{FF0F368A-F82E-41A4-BB12-9F0B1A3ADFAD}" type="pres">
      <dgm:prSet presAssocID="{4970AA4F-F810-43D7-B835-F500472D6A69}" presName="composite" presStyleCnt="0"/>
      <dgm:spPr/>
    </dgm:pt>
    <dgm:pt modelId="{F7695A9B-27C0-4CC9-91D8-0EA23745127A}" type="pres">
      <dgm:prSet presAssocID="{4970AA4F-F810-43D7-B835-F500472D6A69}" presName="parentText" presStyleLbl="alignNode1" presStyleIdx="4" presStyleCnt="6">
        <dgm:presLayoutVars>
          <dgm:chMax val="1"/>
          <dgm:bulletEnabled val="1"/>
        </dgm:presLayoutVars>
      </dgm:prSet>
      <dgm:spPr/>
      <dgm:t>
        <a:bodyPr/>
        <a:lstStyle/>
        <a:p>
          <a:endParaRPr lang="uk-UA"/>
        </a:p>
      </dgm:t>
    </dgm:pt>
    <dgm:pt modelId="{E06FC2FE-533F-4F00-AFA6-AF5EBAFABD50}" type="pres">
      <dgm:prSet presAssocID="{4970AA4F-F810-43D7-B835-F500472D6A69}" presName="descendantText" presStyleLbl="alignAcc1" presStyleIdx="4" presStyleCnt="6" custLinFactNeighborX="36" custLinFactNeighborY="18420">
        <dgm:presLayoutVars>
          <dgm:bulletEnabled val="1"/>
        </dgm:presLayoutVars>
      </dgm:prSet>
      <dgm:spPr/>
      <dgm:t>
        <a:bodyPr/>
        <a:lstStyle/>
        <a:p>
          <a:endParaRPr lang="uk-UA"/>
        </a:p>
      </dgm:t>
    </dgm:pt>
    <dgm:pt modelId="{B95E3DB7-A6F6-4ADA-817E-885EB7316F7A}" type="pres">
      <dgm:prSet presAssocID="{D6BC6E04-2482-458B-808D-7343A365AE6C}" presName="sp" presStyleCnt="0"/>
      <dgm:spPr/>
    </dgm:pt>
    <dgm:pt modelId="{91C51F8C-C1A8-4F8E-B60B-9BEFF4AFEB19}" type="pres">
      <dgm:prSet presAssocID="{1C3E437A-AE79-428E-8B29-9D08ABD033B6}" presName="composite" presStyleCnt="0"/>
      <dgm:spPr/>
    </dgm:pt>
    <dgm:pt modelId="{3F4ABAFB-DD48-43C7-AE98-059C216318E5}" type="pres">
      <dgm:prSet presAssocID="{1C3E437A-AE79-428E-8B29-9D08ABD033B6}" presName="parentText" presStyleLbl="alignNode1" presStyleIdx="5" presStyleCnt="6">
        <dgm:presLayoutVars>
          <dgm:chMax val="1"/>
          <dgm:bulletEnabled val="1"/>
        </dgm:presLayoutVars>
      </dgm:prSet>
      <dgm:spPr/>
      <dgm:t>
        <a:bodyPr/>
        <a:lstStyle/>
        <a:p>
          <a:endParaRPr lang="uk-UA"/>
        </a:p>
      </dgm:t>
    </dgm:pt>
    <dgm:pt modelId="{A01695D3-BB97-4E57-9CBE-8E9B82A73DC9}" type="pres">
      <dgm:prSet presAssocID="{1C3E437A-AE79-428E-8B29-9D08ABD033B6}" presName="descendantText" presStyleLbl="alignAcc1" presStyleIdx="5" presStyleCnt="6">
        <dgm:presLayoutVars>
          <dgm:bulletEnabled val="1"/>
        </dgm:presLayoutVars>
      </dgm:prSet>
      <dgm:spPr/>
      <dgm:t>
        <a:bodyPr/>
        <a:lstStyle/>
        <a:p>
          <a:endParaRPr lang="uk-UA"/>
        </a:p>
      </dgm:t>
    </dgm:pt>
  </dgm:ptLst>
  <dgm:cxnLst>
    <dgm:cxn modelId="{E254CE9A-D015-40BA-8BD9-C0052CA5B311}" srcId="{15DFA5C8-FE81-4CC3-A3FD-BE7F24CB79FE}" destId="{BDE61ACA-8E51-454B-99AB-29581901291A}" srcOrd="2" destOrd="0" parTransId="{4D4E7852-5839-4AA8-888F-382FE004EFB0}" sibTransId="{0E3E069F-7CA4-4D0F-A6E9-079ADB40CBBA}"/>
    <dgm:cxn modelId="{1A18F5A8-720D-425F-8499-BCB4F2CBD222}" type="presOf" srcId="{975EC673-D92A-4E9A-9633-86F8C7AA1378}" destId="{C00C75B8-E0BC-4C85-839C-AD162C163DAA}" srcOrd="0" destOrd="0" presId="urn:microsoft.com/office/officeart/2005/8/layout/chevron2"/>
    <dgm:cxn modelId="{324DC55F-B607-4635-9889-5DBB913F0968}" type="presOf" srcId="{013192A6-5E41-4712-8172-6CA2142CE724}" destId="{18F88041-9572-4D43-A007-B9A9A3BFD97B}" srcOrd="0" destOrd="0" presId="urn:microsoft.com/office/officeart/2005/8/layout/chevron2"/>
    <dgm:cxn modelId="{2D1B7265-47B9-4E13-96BA-DFE07AB377BF}" type="presOf" srcId="{15DFA5C8-FE81-4CC3-A3FD-BE7F24CB79FE}" destId="{6A8FCB8B-C4EB-4243-B7B4-65727817E0AA}" srcOrd="0" destOrd="0" presId="urn:microsoft.com/office/officeart/2005/8/layout/chevron2"/>
    <dgm:cxn modelId="{5215F117-C4F8-476D-AC6D-3A4F546B2646}" srcId="{BDE61ACA-8E51-454B-99AB-29581901291A}" destId="{BD232757-E578-4CFA-97DB-9B6A6E77B9AF}" srcOrd="0" destOrd="0" parTransId="{735ECB12-6096-489E-82EE-83605C4DFB38}" sibTransId="{116F85A9-1CE2-4C0C-AA1A-A99C3B335487}"/>
    <dgm:cxn modelId="{355688A0-F516-4122-9D84-D11453EC7838}" srcId="{15DFA5C8-FE81-4CC3-A3FD-BE7F24CB79FE}" destId="{0654CF7B-F7DC-4E1D-9513-E721C9BA5A6D}" srcOrd="1" destOrd="0" parTransId="{4901790E-2FD4-4E1F-A7C3-1097CF3205E5}" sibTransId="{54895936-4F5B-4860-A22F-27E12CC7AAD2}"/>
    <dgm:cxn modelId="{42893F3C-2888-4C63-8787-6D6D48EB09E4}" srcId="{0654CF7B-F7DC-4E1D-9513-E721C9BA5A6D}" destId="{975EC673-D92A-4E9A-9633-86F8C7AA1378}" srcOrd="0" destOrd="0" parTransId="{E3352F8C-5CBF-4385-AD4F-B9CECAB8B615}" sibTransId="{A9A73140-4402-4274-852D-CA5F9721BC65}"/>
    <dgm:cxn modelId="{D2F98FF7-3353-4221-A877-E90C52E2618D}" type="presOf" srcId="{4970AA4F-F810-43D7-B835-F500472D6A69}" destId="{F7695A9B-27C0-4CC9-91D8-0EA23745127A}" srcOrd="0" destOrd="0" presId="urn:microsoft.com/office/officeart/2005/8/layout/chevron2"/>
    <dgm:cxn modelId="{DC8FAFF1-01E5-481B-AB38-3CA2B113BFD6}" type="presOf" srcId="{0654CF7B-F7DC-4E1D-9513-E721C9BA5A6D}" destId="{4E36AAC3-74C6-4810-8397-DDE04BC915A3}" srcOrd="0" destOrd="0" presId="urn:microsoft.com/office/officeart/2005/8/layout/chevron2"/>
    <dgm:cxn modelId="{95DB07AE-0A11-459B-99D7-45EB65D23AFD}" srcId="{4970AA4F-F810-43D7-B835-F500472D6A69}" destId="{672E4EA4-BAB9-4DE4-AD4D-D73DB50743D5}" srcOrd="0" destOrd="0" parTransId="{5D841E84-0408-42A2-9E0C-707875627240}" sibTransId="{F7B5F1D3-C44E-4E46-AAE0-762B5113B2D1}"/>
    <dgm:cxn modelId="{DC165F23-D3C3-4DE2-9602-D7CA365DAFB7}" srcId="{15DFA5C8-FE81-4CC3-A3FD-BE7F24CB79FE}" destId="{333DA84E-65AE-4C00-AC28-4BF033075DDA}" srcOrd="3" destOrd="0" parTransId="{506FB4DB-4827-41C2-840C-9E54078EE9C3}" sibTransId="{EAA2BD7D-C760-44B3-A107-5698F6FC8D30}"/>
    <dgm:cxn modelId="{0A551A1B-E216-47C2-A2D9-26683B3D40E0}" type="presOf" srcId="{11F9CDEA-9FF3-4227-B3BA-4163DC6F7FDB}" destId="{A01695D3-BB97-4E57-9CBE-8E9B82A73DC9}" srcOrd="0" destOrd="0" presId="urn:microsoft.com/office/officeart/2005/8/layout/chevron2"/>
    <dgm:cxn modelId="{2BBF7553-E2E5-4417-A274-E6ABE061AB9B}" type="presOf" srcId="{672E4EA4-BAB9-4DE4-AD4D-D73DB50743D5}" destId="{E06FC2FE-533F-4F00-AFA6-AF5EBAFABD50}" srcOrd="0" destOrd="0" presId="urn:microsoft.com/office/officeart/2005/8/layout/chevron2"/>
    <dgm:cxn modelId="{37359664-18CA-4C5E-BCE4-66C6863629EA}" type="presOf" srcId="{1C3E437A-AE79-428E-8B29-9D08ABD033B6}" destId="{3F4ABAFB-DD48-43C7-AE98-059C216318E5}" srcOrd="0" destOrd="0" presId="urn:microsoft.com/office/officeart/2005/8/layout/chevron2"/>
    <dgm:cxn modelId="{0AA8AC4D-03EF-41AF-B9BE-A7B055DEA2BC}" type="presOf" srcId="{333DA84E-65AE-4C00-AC28-4BF033075DDA}" destId="{06DACE4E-3344-4CFF-ACB9-AB7DF3C5076F}" srcOrd="0" destOrd="0" presId="urn:microsoft.com/office/officeart/2005/8/layout/chevron2"/>
    <dgm:cxn modelId="{7F041839-2741-40DC-A2F7-8140A21EFC4C}" srcId="{15DFA5C8-FE81-4CC3-A3FD-BE7F24CB79FE}" destId="{4970AA4F-F810-43D7-B835-F500472D6A69}" srcOrd="4" destOrd="0" parTransId="{9CE6DCCB-CC57-4221-A511-4182989BDDFF}" sibTransId="{D6BC6E04-2482-458B-808D-7343A365AE6C}"/>
    <dgm:cxn modelId="{3720D271-C69C-4DCD-A113-D155FD603C18}" type="presOf" srcId="{0F00241D-5E95-4EE0-A175-0B536E6AD5DC}" destId="{869A5E28-3036-438E-AC26-A0C59C03D08C}" srcOrd="0" destOrd="0" presId="urn:microsoft.com/office/officeart/2005/8/layout/chevron2"/>
    <dgm:cxn modelId="{699ABDFD-4C59-4552-B89C-9B9032414F9A}" type="presOf" srcId="{BD232757-E578-4CFA-97DB-9B6A6E77B9AF}" destId="{EA92072A-97D8-4FA3-ADF7-3A7E2C624830}" srcOrd="0" destOrd="0" presId="urn:microsoft.com/office/officeart/2005/8/layout/chevron2"/>
    <dgm:cxn modelId="{06D9AC2A-2D35-4013-BE64-611B5DBDD96B}" srcId="{D71EA062-20A2-4324-9625-F733D70C607A}" destId="{0F00241D-5E95-4EE0-A175-0B536E6AD5DC}" srcOrd="0" destOrd="0" parTransId="{9BE11CCE-CD61-40A5-B923-98327E1236E5}" sibTransId="{F27370AA-3120-4A3C-BB54-653DC245253F}"/>
    <dgm:cxn modelId="{80A2B06E-084C-4E54-8817-579DFE3C169C}" srcId="{15DFA5C8-FE81-4CC3-A3FD-BE7F24CB79FE}" destId="{D71EA062-20A2-4324-9625-F733D70C607A}" srcOrd="0" destOrd="0" parTransId="{A0661862-AD4B-475C-9655-FAFFDA3609A4}" sibTransId="{D3DFC411-F4DA-49EB-9560-1F45E9F209D5}"/>
    <dgm:cxn modelId="{D1F5808F-545E-46AC-919C-33B12ACF3908}" srcId="{1C3E437A-AE79-428E-8B29-9D08ABD033B6}" destId="{11F9CDEA-9FF3-4227-B3BA-4163DC6F7FDB}" srcOrd="0" destOrd="0" parTransId="{D4325492-FAB0-40AE-8AF9-5E77F46456B2}" sibTransId="{11B0550B-C703-49FF-B373-FAE363AF3F6D}"/>
    <dgm:cxn modelId="{890C8192-142E-4221-B880-AA0378EDDD4A}" type="presOf" srcId="{D71EA062-20A2-4324-9625-F733D70C607A}" destId="{F86F0E44-D57D-4F17-B83D-612AFA916C7A}" srcOrd="0" destOrd="0" presId="urn:microsoft.com/office/officeart/2005/8/layout/chevron2"/>
    <dgm:cxn modelId="{91A94D38-8A5D-41A2-ADED-1E1FA74C2B96}" srcId="{15DFA5C8-FE81-4CC3-A3FD-BE7F24CB79FE}" destId="{1C3E437A-AE79-428E-8B29-9D08ABD033B6}" srcOrd="5" destOrd="0" parTransId="{85DA1CC3-FAAE-4E4B-BFE7-0D3064FEC412}" sibTransId="{A36B93FB-E4F3-4AEF-80F9-D58AEE1A6AE2}"/>
    <dgm:cxn modelId="{D205C1EB-AA23-44E2-9B00-718ED4692AB7}" type="presOf" srcId="{BDE61ACA-8E51-454B-99AB-29581901291A}" destId="{E59C7CE4-EC24-4F16-9C3F-A8ED59E6CFCE}" srcOrd="0" destOrd="0" presId="urn:microsoft.com/office/officeart/2005/8/layout/chevron2"/>
    <dgm:cxn modelId="{BF03D5B6-891B-4FFE-BB9D-F8E55899D152}" srcId="{333DA84E-65AE-4C00-AC28-4BF033075DDA}" destId="{013192A6-5E41-4712-8172-6CA2142CE724}" srcOrd="0" destOrd="0" parTransId="{7BC26960-B2D4-4D57-BD72-5A5F5557D7DC}" sibTransId="{1DC0615A-0922-449F-930A-B53592D454F4}"/>
    <dgm:cxn modelId="{A25C829D-B022-437A-BC8B-D174F3ACBA4E}" type="presParOf" srcId="{6A8FCB8B-C4EB-4243-B7B4-65727817E0AA}" destId="{C55BBAAE-3CCD-40EC-8CDD-A1485E471AE9}" srcOrd="0" destOrd="0" presId="urn:microsoft.com/office/officeart/2005/8/layout/chevron2"/>
    <dgm:cxn modelId="{E4F1133C-6C43-419E-B8C9-8EF1613F25AA}" type="presParOf" srcId="{C55BBAAE-3CCD-40EC-8CDD-A1485E471AE9}" destId="{F86F0E44-D57D-4F17-B83D-612AFA916C7A}" srcOrd="0" destOrd="0" presId="urn:microsoft.com/office/officeart/2005/8/layout/chevron2"/>
    <dgm:cxn modelId="{A3E2219E-504E-4C7E-8BA7-AE1D0F21FF09}" type="presParOf" srcId="{C55BBAAE-3CCD-40EC-8CDD-A1485E471AE9}" destId="{869A5E28-3036-438E-AC26-A0C59C03D08C}" srcOrd="1" destOrd="0" presId="urn:microsoft.com/office/officeart/2005/8/layout/chevron2"/>
    <dgm:cxn modelId="{9CB2C8D3-2FC8-4738-A912-EA5F1FAFE168}" type="presParOf" srcId="{6A8FCB8B-C4EB-4243-B7B4-65727817E0AA}" destId="{AFA3C5E3-8460-4E8A-955F-3FBFA96D86CA}" srcOrd="1" destOrd="0" presId="urn:microsoft.com/office/officeart/2005/8/layout/chevron2"/>
    <dgm:cxn modelId="{1ACCD1A4-D995-432F-8D24-56132951ACD4}" type="presParOf" srcId="{6A8FCB8B-C4EB-4243-B7B4-65727817E0AA}" destId="{71E9A4A8-7A69-46CC-B6A5-172EB046A267}" srcOrd="2" destOrd="0" presId="urn:microsoft.com/office/officeart/2005/8/layout/chevron2"/>
    <dgm:cxn modelId="{E45638B4-3B68-4321-90E9-EFF83F8E2932}" type="presParOf" srcId="{71E9A4A8-7A69-46CC-B6A5-172EB046A267}" destId="{4E36AAC3-74C6-4810-8397-DDE04BC915A3}" srcOrd="0" destOrd="0" presId="urn:microsoft.com/office/officeart/2005/8/layout/chevron2"/>
    <dgm:cxn modelId="{B298CB45-9093-4646-8D2D-01AF12D20CC5}" type="presParOf" srcId="{71E9A4A8-7A69-46CC-B6A5-172EB046A267}" destId="{C00C75B8-E0BC-4C85-839C-AD162C163DAA}" srcOrd="1" destOrd="0" presId="urn:microsoft.com/office/officeart/2005/8/layout/chevron2"/>
    <dgm:cxn modelId="{791D3BC0-F6FB-42F4-992E-2D7EFF726E0C}" type="presParOf" srcId="{6A8FCB8B-C4EB-4243-B7B4-65727817E0AA}" destId="{16440BFF-DB6C-4D70-B4EE-3CCA00453F9D}" srcOrd="3" destOrd="0" presId="urn:microsoft.com/office/officeart/2005/8/layout/chevron2"/>
    <dgm:cxn modelId="{8488C300-B46D-4984-8080-37C86BC69193}" type="presParOf" srcId="{6A8FCB8B-C4EB-4243-B7B4-65727817E0AA}" destId="{8F9F5110-18C8-4BA8-A51A-DF2DECA5818C}" srcOrd="4" destOrd="0" presId="urn:microsoft.com/office/officeart/2005/8/layout/chevron2"/>
    <dgm:cxn modelId="{582CD5C1-E229-456F-B983-FD02BAC1AB5C}" type="presParOf" srcId="{8F9F5110-18C8-4BA8-A51A-DF2DECA5818C}" destId="{E59C7CE4-EC24-4F16-9C3F-A8ED59E6CFCE}" srcOrd="0" destOrd="0" presId="urn:microsoft.com/office/officeart/2005/8/layout/chevron2"/>
    <dgm:cxn modelId="{C8D8C604-E381-4D77-8F5B-3584126326B9}" type="presParOf" srcId="{8F9F5110-18C8-4BA8-A51A-DF2DECA5818C}" destId="{EA92072A-97D8-4FA3-ADF7-3A7E2C624830}" srcOrd="1" destOrd="0" presId="urn:microsoft.com/office/officeart/2005/8/layout/chevron2"/>
    <dgm:cxn modelId="{8F5877E9-D350-4A29-9162-A496979B47DD}" type="presParOf" srcId="{6A8FCB8B-C4EB-4243-B7B4-65727817E0AA}" destId="{BBBB4AB3-9B07-4C00-80E3-0024C3F50CF7}" srcOrd="5" destOrd="0" presId="urn:microsoft.com/office/officeart/2005/8/layout/chevron2"/>
    <dgm:cxn modelId="{42818222-58C5-4008-AB7E-43648CA28048}" type="presParOf" srcId="{6A8FCB8B-C4EB-4243-B7B4-65727817E0AA}" destId="{30DECD3E-2D2A-41BF-9CC6-16E2B37EFD1B}" srcOrd="6" destOrd="0" presId="urn:microsoft.com/office/officeart/2005/8/layout/chevron2"/>
    <dgm:cxn modelId="{AD9ABB42-4268-47A8-AE49-A95276E8B834}" type="presParOf" srcId="{30DECD3E-2D2A-41BF-9CC6-16E2B37EFD1B}" destId="{06DACE4E-3344-4CFF-ACB9-AB7DF3C5076F}" srcOrd="0" destOrd="0" presId="urn:microsoft.com/office/officeart/2005/8/layout/chevron2"/>
    <dgm:cxn modelId="{92E641B9-2B8F-4BEE-9714-029B33B38C13}" type="presParOf" srcId="{30DECD3E-2D2A-41BF-9CC6-16E2B37EFD1B}" destId="{18F88041-9572-4D43-A007-B9A9A3BFD97B}" srcOrd="1" destOrd="0" presId="urn:microsoft.com/office/officeart/2005/8/layout/chevron2"/>
    <dgm:cxn modelId="{D574DF0C-049D-4040-81BA-C53EBF31CB88}" type="presParOf" srcId="{6A8FCB8B-C4EB-4243-B7B4-65727817E0AA}" destId="{C9926730-2AF6-42DA-A809-43DE6656DB6B}" srcOrd="7" destOrd="0" presId="urn:microsoft.com/office/officeart/2005/8/layout/chevron2"/>
    <dgm:cxn modelId="{45B0A21A-1F6C-4765-B57F-2A4706BB6BD6}" type="presParOf" srcId="{6A8FCB8B-C4EB-4243-B7B4-65727817E0AA}" destId="{FF0F368A-F82E-41A4-BB12-9F0B1A3ADFAD}" srcOrd="8" destOrd="0" presId="urn:microsoft.com/office/officeart/2005/8/layout/chevron2"/>
    <dgm:cxn modelId="{DADA58A8-DE8F-4A04-AAE3-586F2C87B106}" type="presParOf" srcId="{FF0F368A-F82E-41A4-BB12-9F0B1A3ADFAD}" destId="{F7695A9B-27C0-4CC9-91D8-0EA23745127A}" srcOrd="0" destOrd="0" presId="urn:microsoft.com/office/officeart/2005/8/layout/chevron2"/>
    <dgm:cxn modelId="{AD32CEF4-A01A-41B8-B093-138BBF528F72}" type="presParOf" srcId="{FF0F368A-F82E-41A4-BB12-9F0B1A3ADFAD}" destId="{E06FC2FE-533F-4F00-AFA6-AF5EBAFABD50}" srcOrd="1" destOrd="0" presId="urn:microsoft.com/office/officeart/2005/8/layout/chevron2"/>
    <dgm:cxn modelId="{BE26E29E-FA83-44A4-A15C-422253F472BE}" type="presParOf" srcId="{6A8FCB8B-C4EB-4243-B7B4-65727817E0AA}" destId="{B95E3DB7-A6F6-4ADA-817E-885EB7316F7A}" srcOrd="9" destOrd="0" presId="urn:microsoft.com/office/officeart/2005/8/layout/chevron2"/>
    <dgm:cxn modelId="{EAF53FB8-FF14-4943-A67E-37CA00B39683}" type="presParOf" srcId="{6A8FCB8B-C4EB-4243-B7B4-65727817E0AA}" destId="{91C51F8C-C1A8-4F8E-B60B-9BEFF4AFEB19}" srcOrd="10" destOrd="0" presId="urn:microsoft.com/office/officeart/2005/8/layout/chevron2"/>
    <dgm:cxn modelId="{8F8F4977-E398-43FB-8375-EBA3958CD913}" type="presParOf" srcId="{91C51F8C-C1A8-4F8E-B60B-9BEFF4AFEB19}" destId="{3F4ABAFB-DD48-43C7-AE98-059C216318E5}" srcOrd="0" destOrd="0" presId="urn:microsoft.com/office/officeart/2005/8/layout/chevron2"/>
    <dgm:cxn modelId="{37888EE1-78A4-41BA-9C73-5F105C0A5AA8}" type="presParOf" srcId="{91C51F8C-C1A8-4F8E-B60B-9BEFF4AFEB19}" destId="{A01695D3-BB97-4E57-9CBE-8E9B82A73DC9}"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DE2919E-8A6C-41D7-B0A7-476B27FD7D5D}" type="doc">
      <dgm:prSet loTypeId="urn:microsoft.com/office/officeart/2005/8/layout/vList3#1" loCatId="list" qsTypeId="urn:microsoft.com/office/officeart/2005/8/quickstyle/simple1" qsCatId="simple" csTypeId="urn:microsoft.com/office/officeart/2005/8/colors/accent1_2" csCatId="accent1" phldr="1"/>
      <dgm:spPr/>
    </dgm:pt>
    <dgm:pt modelId="{2D4F0A80-1097-4E3A-AD25-63FFC9ABB2DF}">
      <dgm:prSet phldrT="[Текст]"/>
      <dgm:spPr/>
      <dgm:t>
        <a:bodyPr/>
        <a:lstStyle/>
        <a:p>
          <a:r>
            <a:rPr lang="uk-UA" i="1" u="sng" dirty="0" smtClean="0"/>
            <a:t> </a:t>
          </a:r>
          <a:r>
            <a:rPr lang="uk-UA" b="1" i="1" u="sng" dirty="0" smtClean="0"/>
            <a:t>п. 3 ст. 36 Призов або вступ працівника на військову службу, направлення на альтернативну (невійськову) службу</a:t>
          </a:r>
          <a:r>
            <a:rPr lang="uk-UA" dirty="0" smtClean="0"/>
            <a:t> </a:t>
          </a:r>
          <a:r>
            <a:rPr lang="uk-UA" b="1" i="1" u="sng" dirty="0" smtClean="0"/>
            <a:t>крім випадків, коли за працівником зберігаються місце роботи, посада відповідно до частин третьої та четвертої статті 119</a:t>
          </a:r>
          <a:r>
            <a:rPr lang="uk-UA" b="1" i="1" dirty="0" smtClean="0"/>
            <a:t> </a:t>
          </a:r>
          <a:endParaRPr lang="uk-UA" dirty="0"/>
        </a:p>
      </dgm:t>
    </dgm:pt>
    <dgm:pt modelId="{F828D018-73AE-4761-B048-F5FDECC76551}" type="parTrans" cxnId="{1F3BBB7A-4889-4D1F-9BC5-15130D8D5D73}">
      <dgm:prSet/>
      <dgm:spPr/>
      <dgm:t>
        <a:bodyPr/>
        <a:lstStyle/>
        <a:p>
          <a:endParaRPr lang="uk-UA"/>
        </a:p>
      </dgm:t>
    </dgm:pt>
    <dgm:pt modelId="{ECD45D49-8759-43CB-86D0-68BA1A544F3C}" type="sibTrans" cxnId="{1F3BBB7A-4889-4D1F-9BC5-15130D8D5D73}">
      <dgm:prSet/>
      <dgm:spPr/>
      <dgm:t>
        <a:bodyPr/>
        <a:lstStyle/>
        <a:p>
          <a:endParaRPr lang="uk-UA"/>
        </a:p>
      </dgm:t>
    </dgm:pt>
    <dgm:pt modelId="{66919157-5958-43EB-A6EF-C62D5A877A75}">
      <dgm:prSet phldrT="[Текст]"/>
      <dgm:spPr/>
      <dgm:t>
        <a:bodyPr/>
        <a:lstStyle/>
        <a:p>
          <a:r>
            <a:rPr lang="uk-UA" b="1" i="1" u="sng" dirty="0" smtClean="0"/>
            <a:t>п.5 ст. 36 Переведення працівника за його згодою па інше підприємство, в установу, організацію або перехід на виборну посад</a:t>
          </a:r>
          <a:endParaRPr lang="uk-UA" dirty="0"/>
        </a:p>
      </dgm:t>
    </dgm:pt>
    <dgm:pt modelId="{52CADDC9-88B6-4820-8BD9-DAB3533EA5A0}" type="parTrans" cxnId="{2890EB21-2EA7-4B29-9E29-F04E537EB800}">
      <dgm:prSet/>
      <dgm:spPr/>
      <dgm:t>
        <a:bodyPr/>
        <a:lstStyle/>
        <a:p>
          <a:endParaRPr lang="uk-UA"/>
        </a:p>
      </dgm:t>
    </dgm:pt>
    <dgm:pt modelId="{8D9B3FC8-F509-403E-B465-6086E4F1C0E8}" type="sibTrans" cxnId="{2890EB21-2EA7-4B29-9E29-F04E537EB800}">
      <dgm:prSet/>
      <dgm:spPr/>
      <dgm:t>
        <a:bodyPr/>
        <a:lstStyle/>
        <a:p>
          <a:endParaRPr lang="uk-UA"/>
        </a:p>
      </dgm:t>
    </dgm:pt>
    <dgm:pt modelId="{EB7D613E-A606-4700-97C5-7A402277EAB1}">
      <dgm:prSet phldrT="[Текст]"/>
      <dgm:spPr/>
      <dgm:t>
        <a:bodyPr/>
        <a:lstStyle/>
        <a:p>
          <a:r>
            <a:rPr lang="uk-UA" b="1" i="1" u="sng" smtClean="0"/>
            <a:t>п. 6 ст. 36 Відмова працівника від переведення на роботу в іншу місцевість разом з підприємством, установою, організацією</a:t>
          </a:r>
          <a:r>
            <a:rPr lang="uk-UA" smtClean="0"/>
            <a:t>.</a:t>
          </a:r>
          <a:endParaRPr lang="uk-UA" dirty="0"/>
        </a:p>
      </dgm:t>
    </dgm:pt>
    <dgm:pt modelId="{05BDCEF3-A819-4533-92D2-2B9FD4721A6A}" type="parTrans" cxnId="{1871D2BE-142E-45FF-9B6C-F1F06030071D}">
      <dgm:prSet/>
      <dgm:spPr/>
      <dgm:t>
        <a:bodyPr/>
        <a:lstStyle/>
        <a:p>
          <a:endParaRPr lang="uk-UA"/>
        </a:p>
      </dgm:t>
    </dgm:pt>
    <dgm:pt modelId="{529C0FEF-57DF-4813-871A-243702183A61}" type="sibTrans" cxnId="{1871D2BE-142E-45FF-9B6C-F1F06030071D}">
      <dgm:prSet/>
      <dgm:spPr/>
      <dgm:t>
        <a:bodyPr/>
        <a:lstStyle/>
        <a:p>
          <a:endParaRPr lang="uk-UA"/>
        </a:p>
      </dgm:t>
    </dgm:pt>
    <dgm:pt modelId="{D310D188-E375-42A6-9736-222B65E6A0BF}" type="pres">
      <dgm:prSet presAssocID="{4DE2919E-8A6C-41D7-B0A7-476B27FD7D5D}" presName="linearFlow" presStyleCnt="0">
        <dgm:presLayoutVars>
          <dgm:dir/>
          <dgm:resizeHandles val="exact"/>
        </dgm:presLayoutVars>
      </dgm:prSet>
      <dgm:spPr/>
    </dgm:pt>
    <dgm:pt modelId="{5372E403-A983-43DE-8ED3-5B37BF30F9BA}" type="pres">
      <dgm:prSet presAssocID="{2D4F0A80-1097-4E3A-AD25-63FFC9ABB2DF}" presName="composite" presStyleCnt="0"/>
      <dgm:spPr/>
    </dgm:pt>
    <dgm:pt modelId="{DE964827-F0BC-4281-9F35-434AFABBA1D2}" type="pres">
      <dgm:prSet presAssocID="{2D4F0A80-1097-4E3A-AD25-63FFC9ABB2DF}" presName="imgShp" presStyleLbl="fgImgPlace1" presStyleIdx="0" presStyleCnt="3"/>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dgm:spPr>
    </dgm:pt>
    <dgm:pt modelId="{C21A4289-2256-470B-AD16-3F4AE582E77A}" type="pres">
      <dgm:prSet presAssocID="{2D4F0A80-1097-4E3A-AD25-63FFC9ABB2DF}" presName="txShp" presStyleLbl="node1" presStyleIdx="0" presStyleCnt="3" custLinFactNeighborX="-2742" custLinFactNeighborY="10724">
        <dgm:presLayoutVars>
          <dgm:bulletEnabled val="1"/>
        </dgm:presLayoutVars>
      </dgm:prSet>
      <dgm:spPr/>
      <dgm:t>
        <a:bodyPr/>
        <a:lstStyle/>
        <a:p>
          <a:endParaRPr lang="uk-UA"/>
        </a:p>
      </dgm:t>
    </dgm:pt>
    <dgm:pt modelId="{19CF4BD7-0426-48C4-8B9C-BBD028489A49}" type="pres">
      <dgm:prSet presAssocID="{ECD45D49-8759-43CB-86D0-68BA1A544F3C}" presName="spacing" presStyleCnt="0"/>
      <dgm:spPr/>
    </dgm:pt>
    <dgm:pt modelId="{BFC7B000-B0D2-4FC9-B104-C7474121F82F}" type="pres">
      <dgm:prSet presAssocID="{66919157-5958-43EB-A6EF-C62D5A877A75}" presName="composite" presStyleCnt="0"/>
      <dgm:spPr/>
    </dgm:pt>
    <dgm:pt modelId="{F0B7D1B3-B45F-4FA3-BC60-2361E5AF7D0C}" type="pres">
      <dgm:prSet presAssocID="{66919157-5958-43EB-A6EF-C62D5A877A75}" presName="imgShp" presStyleLbl="fgImgPlace1" presStyleIdx="1" presStyleCnt="3"/>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dgm:spPr>
    </dgm:pt>
    <dgm:pt modelId="{C855E7DC-5029-41DF-BDE9-F68EC42164EB}" type="pres">
      <dgm:prSet presAssocID="{66919157-5958-43EB-A6EF-C62D5A877A75}" presName="txShp" presStyleLbl="node1" presStyleIdx="1" presStyleCnt="3">
        <dgm:presLayoutVars>
          <dgm:bulletEnabled val="1"/>
        </dgm:presLayoutVars>
      </dgm:prSet>
      <dgm:spPr/>
      <dgm:t>
        <a:bodyPr/>
        <a:lstStyle/>
        <a:p>
          <a:endParaRPr lang="uk-UA"/>
        </a:p>
      </dgm:t>
    </dgm:pt>
    <dgm:pt modelId="{D28C1333-19A2-4A51-80E1-84B14F2460EA}" type="pres">
      <dgm:prSet presAssocID="{8D9B3FC8-F509-403E-B465-6086E4F1C0E8}" presName="spacing" presStyleCnt="0"/>
      <dgm:spPr/>
    </dgm:pt>
    <dgm:pt modelId="{96D3C09E-5F11-45E0-824A-D7041B1CFB02}" type="pres">
      <dgm:prSet presAssocID="{EB7D613E-A606-4700-97C5-7A402277EAB1}" presName="composite" presStyleCnt="0"/>
      <dgm:spPr/>
    </dgm:pt>
    <dgm:pt modelId="{8B070C9E-61AB-40E0-8C82-A3CD83A56E41}" type="pres">
      <dgm:prSet presAssocID="{EB7D613E-A606-4700-97C5-7A402277EAB1}" presName="imgShp" presStyleLbl="fgImgPlace1" presStyleIdx="2" presStyleCnt="3"/>
      <dgm:spPr>
        <a:gradFill flip="none" rotWithShape="0">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dgm:spPr>
    </dgm:pt>
    <dgm:pt modelId="{68C62D4D-9E0B-44A3-8C28-F957B2E34787}" type="pres">
      <dgm:prSet presAssocID="{EB7D613E-A606-4700-97C5-7A402277EAB1}" presName="txShp" presStyleLbl="node1" presStyleIdx="2" presStyleCnt="3" custScaleY="95439">
        <dgm:presLayoutVars>
          <dgm:bulletEnabled val="1"/>
        </dgm:presLayoutVars>
      </dgm:prSet>
      <dgm:spPr/>
      <dgm:t>
        <a:bodyPr/>
        <a:lstStyle/>
        <a:p>
          <a:endParaRPr lang="uk-UA"/>
        </a:p>
      </dgm:t>
    </dgm:pt>
  </dgm:ptLst>
  <dgm:cxnLst>
    <dgm:cxn modelId="{1871D2BE-142E-45FF-9B6C-F1F06030071D}" srcId="{4DE2919E-8A6C-41D7-B0A7-476B27FD7D5D}" destId="{EB7D613E-A606-4700-97C5-7A402277EAB1}" srcOrd="2" destOrd="0" parTransId="{05BDCEF3-A819-4533-92D2-2B9FD4721A6A}" sibTransId="{529C0FEF-57DF-4813-871A-243702183A61}"/>
    <dgm:cxn modelId="{1F3BBB7A-4889-4D1F-9BC5-15130D8D5D73}" srcId="{4DE2919E-8A6C-41D7-B0A7-476B27FD7D5D}" destId="{2D4F0A80-1097-4E3A-AD25-63FFC9ABB2DF}" srcOrd="0" destOrd="0" parTransId="{F828D018-73AE-4761-B048-F5FDECC76551}" sibTransId="{ECD45D49-8759-43CB-86D0-68BA1A544F3C}"/>
    <dgm:cxn modelId="{355F0A25-430E-4392-8FAF-02C625513BA1}" type="presOf" srcId="{66919157-5958-43EB-A6EF-C62D5A877A75}" destId="{C855E7DC-5029-41DF-BDE9-F68EC42164EB}" srcOrd="0" destOrd="0" presId="urn:microsoft.com/office/officeart/2005/8/layout/vList3#1"/>
    <dgm:cxn modelId="{2890EB21-2EA7-4B29-9E29-F04E537EB800}" srcId="{4DE2919E-8A6C-41D7-B0A7-476B27FD7D5D}" destId="{66919157-5958-43EB-A6EF-C62D5A877A75}" srcOrd="1" destOrd="0" parTransId="{52CADDC9-88B6-4820-8BD9-DAB3533EA5A0}" sibTransId="{8D9B3FC8-F509-403E-B465-6086E4F1C0E8}"/>
    <dgm:cxn modelId="{9055EA14-0216-4487-B463-D0AADCD70EFD}" type="presOf" srcId="{4DE2919E-8A6C-41D7-B0A7-476B27FD7D5D}" destId="{D310D188-E375-42A6-9736-222B65E6A0BF}" srcOrd="0" destOrd="0" presId="urn:microsoft.com/office/officeart/2005/8/layout/vList3#1"/>
    <dgm:cxn modelId="{7A6E10D8-5CA7-4CA1-8872-76E606E3A9B0}" type="presOf" srcId="{2D4F0A80-1097-4E3A-AD25-63FFC9ABB2DF}" destId="{C21A4289-2256-470B-AD16-3F4AE582E77A}" srcOrd="0" destOrd="0" presId="urn:microsoft.com/office/officeart/2005/8/layout/vList3#1"/>
    <dgm:cxn modelId="{25360AA1-BCFB-48F5-90F5-00ECF0F73326}" type="presOf" srcId="{EB7D613E-A606-4700-97C5-7A402277EAB1}" destId="{68C62D4D-9E0B-44A3-8C28-F957B2E34787}" srcOrd="0" destOrd="0" presId="urn:microsoft.com/office/officeart/2005/8/layout/vList3#1"/>
    <dgm:cxn modelId="{F7F2AFD5-53E8-44FA-90D7-9227D214341A}" type="presParOf" srcId="{D310D188-E375-42A6-9736-222B65E6A0BF}" destId="{5372E403-A983-43DE-8ED3-5B37BF30F9BA}" srcOrd="0" destOrd="0" presId="urn:microsoft.com/office/officeart/2005/8/layout/vList3#1"/>
    <dgm:cxn modelId="{CA548BFF-2EC7-4FD2-A2FB-250F7340426E}" type="presParOf" srcId="{5372E403-A983-43DE-8ED3-5B37BF30F9BA}" destId="{DE964827-F0BC-4281-9F35-434AFABBA1D2}" srcOrd="0" destOrd="0" presId="urn:microsoft.com/office/officeart/2005/8/layout/vList3#1"/>
    <dgm:cxn modelId="{FE6F3AAC-FFF9-4A6C-8B09-6B99A3EF1D65}" type="presParOf" srcId="{5372E403-A983-43DE-8ED3-5B37BF30F9BA}" destId="{C21A4289-2256-470B-AD16-3F4AE582E77A}" srcOrd="1" destOrd="0" presId="urn:microsoft.com/office/officeart/2005/8/layout/vList3#1"/>
    <dgm:cxn modelId="{70F82044-7DFB-45F0-B140-0767485BBA64}" type="presParOf" srcId="{D310D188-E375-42A6-9736-222B65E6A0BF}" destId="{19CF4BD7-0426-48C4-8B9C-BBD028489A49}" srcOrd="1" destOrd="0" presId="urn:microsoft.com/office/officeart/2005/8/layout/vList3#1"/>
    <dgm:cxn modelId="{F13A7893-1A40-4346-BA8E-93942CB6C9C2}" type="presParOf" srcId="{D310D188-E375-42A6-9736-222B65E6A0BF}" destId="{BFC7B000-B0D2-4FC9-B104-C7474121F82F}" srcOrd="2" destOrd="0" presId="urn:microsoft.com/office/officeart/2005/8/layout/vList3#1"/>
    <dgm:cxn modelId="{3A209ADF-6CE8-46D8-85E0-DB1A9BAC9B03}" type="presParOf" srcId="{BFC7B000-B0D2-4FC9-B104-C7474121F82F}" destId="{F0B7D1B3-B45F-4FA3-BC60-2361E5AF7D0C}" srcOrd="0" destOrd="0" presId="urn:microsoft.com/office/officeart/2005/8/layout/vList3#1"/>
    <dgm:cxn modelId="{A349F2DC-3702-466C-BB70-C2636A8BD113}" type="presParOf" srcId="{BFC7B000-B0D2-4FC9-B104-C7474121F82F}" destId="{C855E7DC-5029-41DF-BDE9-F68EC42164EB}" srcOrd="1" destOrd="0" presId="urn:microsoft.com/office/officeart/2005/8/layout/vList3#1"/>
    <dgm:cxn modelId="{67BAA3F3-F24F-446C-95EB-040E64FAF1AB}" type="presParOf" srcId="{D310D188-E375-42A6-9736-222B65E6A0BF}" destId="{D28C1333-19A2-4A51-80E1-84B14F2460EA}" srcOrd="3" destOrd="0" presId="urn:microsoft.com/office/officeart/2005/8/layout/vList3#1"/>
    <dgm:cxn modelId="{8ED847FA-E98D-4CDB-B899-BCAF905195CB}" type="presParOf" srcId="{D310D188-E375-42A6-9736-222B65E6A0BF}" destId="{96D3C09E-5F11-45E0-824A-D7041B1CFB02}" srcOrd="4" destOrd="0" presId="urn:microsoft.com/office/officeart/2005/8/layout/vList3#1"/>
    <dgm:cxn modelId="{4C471638-AEE5-49B5-B33E-29ABA0E6034D}" type="presParOf" srcId="{96D3C09E-5F11-45E0-824A-D7041B1CFB02}" destId="{8B070C9E-61AB-40E0-8C82-A3CD83A56E41}" srcOrd="0" destOrd="0" presId="urn:microsoft.com/office/officeart/2005/8/layout/vList3#1"/>
    <dgm:cxn modelId="{78D0B171-FDAA-4F8D-9700-70A3250C7CEE}" type="presParOf" srcId="{96D3C09E-5F11-45E0-824A-D7041B1CFB02}" destId="{68C62D4D-9E0B-44A3-8C28-F957B2E34787}" srcOrd="1" destOrd="0" presId="urn:microsoft.com/office/officeart/2005/8/layout/vList3#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93D1392-8795-421B-8A1D-5825BD7F39F0}"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uk-UA"/>
        </a:p>
      </dgm:t>
    </dgm:pt>
    <dgm:pt modelId="{74201D15-10A2-4D31-9722-3F6DEC57FC52}">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переїзд на нове місце проживання;</a:t>
          </a:r>
          <a:endParaRPr lang="uk-UA" dirty="0">
            <a:solidFill>
              <a:schemeClr val="tx1"/>
            </a:solidFill>
          </a:endParaRPr>
        </a:p>
      </dgm:t>
    </dgm:pt>
    <dgm:pt modelId="{14C2A15B-6914-48BB-8DE1-71C0C5E7E1D8}" type="parTrans" cxnId="{FF80D79C-1211-4108-B2DF-9A09D7B1F7A7}">
      <dgm:prSet/>
      <dgm:spPr/>
      <dgm:t>
        <a:bodyPr/>
        <a:lstStyle/>
        <a:p>
          <a:endParaRPr lang="uk-UA"/>
        </a:p>
      </dgm:t>
    </dgm:pt>
    <dgm:pt modelId="{AA30EAE4-9BF8-4D83-ACE2-DB716E688776}" type="sibTrans" cxnId="{FF80D79C-1211-4108-B2DF-9A09D7B1F7A7}">
      <dgm:prSet/>
      <dgm:spPr/>
      <dgm:t>
        <a:bodyPr/>
        <a:lstStyle/>
        <a:p>
          <a:endParaRPr lang="uk-UA"/>
        </a:p>
      </dgm:t>
    </dgm:pt>
    <dgm:pt modelId="{020CA881-69B5-4F3A-839B-95C3F4AF4327}">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переведення чоловіка або дружини на роботу в іншу місцевість;</a:t>
          </a:r>
          <a:endParaRPr lang="uk-UA" dirty="0">
            <a:solidFill>
              <a:schemeClr val="tx1"/>
            </a:solidFill>
          </a:endParaRPr>
        </a:p>
      </dgm:t>
    </dgm:pt>
    <dgm:pt modelId="{E23ECE09-8772-4CF1-8A93-1E723E763EA5}" type="parTrans" cxnId="{D999E9A6-8E2C-461C-AD01-85EA3071AE76}">
      <dgm:prSet/>
      <dgm:spPr/>
      <dgm:t>
        <a:bodyPr/>
        <a:lstStyle/>
        <a:p>
          <a:endParaRPr lang="uk-UA"/>
        </a:p>
      </dgm:t>
    </dgm:pt>
    <dgm:pt modelId="{900C383A-9C79-4993-8A3D-2E610DD021B3}" type="sibTrans" cxnId="{D999E9A6-8E2C-461C-AD01-85EA3071AE76}">
      <dgm:prSet/>
      <dgm:spPr/>
      <dgm:t>
        <a:bodyPr/>
        <a:lstStyle/>
        <a:p>
          <a:endParaRPr lang="uk-UA"/>
        </a:p>
      </dgm:t>
    </dgm:pt>
    <dgm:pt modelId="{42ECD6FA-A979-4E8A-9E3F-CF1DA299002C}">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прийняття на роботу за конкурсом, а також з інших поважних причин;</a:t>
          </a:r>
          <a:endParaRPr lang="uk-UA" dirty="0">
            <a:solidFill>
              <a:schemeClr val="tx1"/>
            </a:solidFill>
          </a:endParaRPr>
        </a:p>
      </dgm:t>
    </dgm:pt>
    <dgm:pt modelId="{6CB0BE3D-441D-442F-96F3-A33D4F0680C7}" type="parTrans" cxnId="{F58ECDA1-C232-48E3-BDC1-C2421FA31242}">
      <dgm:prSet/>
      <dgm:spPr/>
      <dgm:t>
        <a:bodyPr/>
        <a:lstStyle/>
        <a:p>
          <a:endParaRPr lang="uk-UA"/>
        </a:p>
      </dgm:t>
    </dgm:pt>
    <dgm:pt modelId="{C7C41147-D06F-4227-8CB9-C993EBC6B782}" type="sibTrans" cxnId="{F58ECDA1-C232-48E3-BDC1-C2421FA31242}">
      <dgm:prSet/>
      <dgm:spPr/>
      <dgm:t>
        <a:bodyPr/>
        <a:lstStyle/>
        <a:p>
          <a:endParaRPr lang="uk-UA"/>
        </a:p>
      </dgm:t>
    </dgm:pt>
    <dgm:pt modelId="{F199DA5E-13FA-4393-A995-350AACFF6ED7}">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догляд за хворим членом сім'ї відповідно до медичного висновку або інвалідом І групи;</a:t>
          </a:r>
          <a:endParaRPr lang="uk-UA" dirty="0">
            <a:solidFill>
              <a:schemeClr val="tx1"/>
            </a:solidFill>
          </a:endParaRPr>
        </a:p>
      </dgm:t>
    </dgm:pt>
    <dgm:pt modelId="{D0D05C21-90A7-42BD-8F18-69259766BE52}" type="parTrans" cxnId="{F765D488-8391-4870-8B3A-4BD6CF6C9922}">
      <dgm:prSet/>
      <dgm:spPr/>
      <dgm:t>
        <a:bodyPr/>
        <a:lstStyle/>
        <a:p>
          <a:endParaRPr lang="uk-UA"/>
        </a:p>
      </dgm:t>
    </dgm:pt>
    <dgm:pt modelId="{05C810A3-8F4B-49F4-BDC7-E98CA65030BD}" type="sibTrans" cxnId="{F765D488-8391-4870-8B3A-4BD6CF6C9922}">
      <dgm:prSet/>
      <dgm:spPr/>
      <dgm:t>
        <a:bodyPr/>
        <a:lstStyle/>
        <a:p>
          <a:endParaRPr lang="uk-UA"/>
        </a:p>
      </dgm:t>
    </dgm:pt>
    <dgm:pt modelId="{FF9B180A-DADF-4412-89E5-E7376DEEEB76}">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вагітність, догляд за дитиною до досягнення нею чотирнадцятирічного віку або дитиною-інвалідом;</a:t>
          </a:r>
          <a:endParaRPr lang="uk-UA" dirty="0">
            <a:solidFill>
              <a:schemeClr val="tx1"/>
            </a:solidFill>
          </a:endParaRPr>
        </a:p>
      </dgm:t>
    </dgm:pt>
    <dgm:pt modelId="{BC1E22F4-DC95-4E13-8891-1151DA621880}" type="parTrans" cxnId="{587968D8-8EC7-4F77-B10A-964A8DEA80C2}">
      <dgm:prSet/>
      <dgm:spPr/>
      <dgm:t>
        <a:bodyPr/>
        <a:lstStyle/>
        <a:p>
          <a:endParaRPr lang="uk-UA"/>
        </a:p>
      </dgm:t>
    </dgm:pt>
    <dgm:pt modelId="{28641D5F-107C-4CFD-917B-CBFAFB32A507}" type="sibTrans" cxnId="{587968D8-8EC7-4F77-B10A-964A8DEA80C2}">
      <dgm:prSet/>
      <dgm:spPr/>
      <dgm:t>
        <a:bodyPr/>
        <a:lstStyle/>
        <a:p>
          <a:endParaRPr lang="uk-UA"/>
        </a:p>
      </dgm:t>
    </dgm:pt>
    <dgm:pt modelId="{86F4BEBE-EBCC-45AE-AD15-BC8A2013051F}">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18900000" scaled="1"/>
          <a:tileRect/>
        </a:gradFill>
      </dgm:spPr>
      <dgm:t>
        <a:bodyPr/>
        <a:lstStyle/>
        <a:p>
          <a:r>
            <a:rPr lang="uk-UA" dirty="0" smtClean="0">
              <a:solidFill>
                <a:schemeClr val="tx1"/>
              </a:solidFill>
            </a:rPr>
            <a:t>неможливість проживання у певній місцевості, підтверджена медичним висновком;</a:t>
          </a:r>
          <a:endParaRPr lang="uk-UA" dirty="0">
            <a:solidFill>
              <a:schemeClr val="tx1"/>
            </a:solidFill>
          </a:endParaRPr>
        </a:p>
      </dgm:t>
    </dgm:pt>
    <dgm:pt modelId="{CA294E8E-345A-4E2C-9877-7CEECECF9687}" type="parTrans" cxnId="{A3913C0F-D0C3-417C-A807-1F4A9ABDB1DB}">
      <dgm:prSet/>
      <dgm:spPr/>
      <dgm:t>
        <a:bodyPr/>
        <a:lstStyle/>
        <a:p>
          <a:endParaRPr lang="uk-UA"/>
        </a:p>
      </dgm:t>
    </dgm:pt>
    <dgm:pt modelId="{0B8AFBEA-D114-4ACC-96A6-DD701E057498}" type="sibTrans" cxnId="{A3913C0F-D0C3-417C-A807-1F4A9ABDB1DB}">
      <dgm:prSet/>
      <dgm:spPr/>
      <dgm:t>
        <a:bodyPr/>
        <a:lstStyle/>
        <a:p>
          <a:endParaRPr lang="uk-UA"/>
        </a:p>
      </dgm:t>
    </dgm:pt>
    <dgm:pt modelId="{6C5F9EC1-282C-4C2E-9E0D-4C2D9C90D6D9}">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вступ до навчального закладу;</a:t>
          </a:r>
        </a:p>
      </dgm:t>
    </dgm:pt>
    <dgm:pt modelId="{C85ED77C-04D3-441F-BD85-83527E875CD4}" type="parTrans" cxnId="{339243CB-4F25-4E93-B0C7-CAD1572BDB29}">
      <dgm:prSet/>
      <dgm:spPr/>
      <dgm:t>
        <a:bodyPr/>
        <a:lstStyle/>
        <a:p>
          <a:endParaRPr lang="uk-UA"/>
        </a:p>
      </dgm:t>
    </dgm:pt>
    <dgm:pt modelId="{16BB3126-B6B1-4177-9E31-763D0C51A626}" type="sibTrans" cxnId="{339243CB-4F25-4E93-B0C7-CAD1572BDB29}">
      <dgm:prSet/>
      <dgm:spPr/>
      <dgm:t>
        <a:bodyPr/>
        <a:lstStyle/>
        <a:p>
          <a:endParaRPr lang="uk-UA"/>
        </a:p>
      </dgm:t>
    </dgm:pt>
    <dgm:pt modelId="{55A40E46-E7B7-4BE1-9E2F-2DF83601F099}">
      <dgm:prSet phldrT="[Текст]"/>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0" scaled="1"/>
          <a:tileRect/>
        </a:gradFill>
      </dgm:spPr>
      <dgm:t>
        <a:bodyPr/>
        <a:lstStyle/>
        <a:p>
          <a:r>
            <a:rPr lang="uk-UA" dirty="0" smtClean="0">
              <a:solidFill>
                <a:schemeClr val="tx1"/>
              </a:solidFill>
            </a:rPr>
            <a:t>вихідна пенсію.</a:t>
          </a:r>
        </a:p>
      </dgm:t>
    </dgm:pt>
    <dgm:pt modelId="{685E84A1-BE9E-4871-9AC9-441DDD760A2B}" type="parTrans" cxnId="{0C6FB1A2-C1EB-454B-85AD-6FD7CB698D8A}">
      <dgm:prSet/>
      <dgm:spPr/>
      <dgm:t>
        <a:bodyPr/>
        <a:lstStyle/>
        <a:p>
          <a:endParaRPr lang="uk-UA"/>
        </a:p>
      </dgm:t>
    </dgm:pt>
    <dgm:pt modelId="{EA4D32EC-4AF4-436C-9FDC-FAAAB0013BE8}" type="sibTrans" cxnId="{0C6FB1A2-C1EB-454B-85AD-6FD7CB698D8A}">
      <dgm:prSet/>
      <dgm:spPr/>
      <dgm:t>
        <a:bodyPr/>
        <a:lstStyle/>
        <a:p>
          <a:endParaRPr lang="uk-UA"/>
        </a:p>
      </dgm:t>
    </dgm:pt>
    <dgm:pt modelId="{CF950512-B687-4E5B-9E81-B7A36C39CE88}" type="pres">
      <dgm:prSet presAssocID="{D93D1392-8795-421B-8A1D-5825BD7F39F0}" presName="diagram" presStyleCnt="0">
        <dgm:presLayoutVars>
          <dgm:dir/>
          <dgm:resizeHandles val="exact"/>
        </dgm:presLayoutVars>
      </dgm:prSet>
      <dgm:spPr/>
      <dgm:t>
        <a:bodyPr/>
        <a:lstStyle/>
        <a:p>
          <a:endParaRPr lang="uk-UA"/>
        </a:p>
      </dgm:t>
    </dgm:pt>
    <dgm:pt modelId="{54A8075D-E80E-481A-92DA-DE3AE8A0E729}" type="pres">
      <dgm:prSet presAssocID="{74201D15-10A2-4D31-9722-3F6DEC57FC52}" presName="node" presStyleLbl="node1" presStyleIdx="0" presStyleCnt="8">
        <dgm:presLayoutVars>
          <dgm:bulletEnabled val="1"/>
        </dgm:presLayoutVars>
      </dgm:prSet>
      <dgm:spPr/>
      <dgm:t>
        <a:bodyPr/>
        <a:lstStyle/>
        <a:p>
          <a:endParaRPr lang="uk-UA"/>
        </a:p>
      </dgm:t>
    </dgm:pt>
    <dgm:pt modelId="{B24199BC-1C0D-4A03-9DB0-B085BD75B3AE}" type="pres">
      <dgm:prSet presAssocID="{AA30EAE4-9BF8-4D83-ACE2-DB716E688776}" presName="sibTrans" presStyleCnt="0"/>
      <dgm:spPr/>
    </dgm:pt>
    <dgm:pt modelId="{07074DA4-7708-48CB-BC6E-90E34A3C0F4A}" type="pres">
      <dgm:prSet presAssocID="{020CA881-69B5-4F3A-839B-95C3F4AF4327}" presName="node" presStyleLbl="node1" presStyleIdx="1" presStyleCnt="8">
        <dgm:presLayoutVars>
          <dgm:bulletEnabled val="1"/>
        </dgm:presLayoutVars>
      </dgm:prSet>
      <dgm:spPr/>
      <dgm:t>
        <a:bodyPr/>
        <a:lstStyle/>
        <a:p>
          <a:endParaRPr lang="uk-UA"/>
        </a:p>
      </dgm:t>
    </dgm:pt>
    <dgm:pt modelId="{965B0834-132F-425A-BF06-FD2F9251B8C7}" type="pres">
      <dgm:prSet presAssocID="{900C383A-9C79-4993-8A3D-2E610DD021B3}" presName="sibTrans" presStyleCnt="0"/>
      <dgm:spPr/>
    </dgm:pt>
    <dgm:pt modelId="{ECA4799A-1B22-4EFE-B20A-440EFF8113B9}" type="pres">
      <dgm:prSet presAssocID="{42ECD6FA-A979-4E8A-9E3F-CF1DA299002C}" presName="node" presStyleLbl="node1" presStyleIdx="2" presStyleCnt="8">
        <dgm:presLayoutVars>
          <dgm:bulletEnabled val="1"/>
        </dgm:presLayoutVars>
      </dgm:prSet>
      <dgm:spPr/>
      <dgm:t>
        <a:bodyPr/>
        <a:lstStyle/>
        <a:p>
          <a:endParaRPr lang="uk-UA"/>
        </a:p>
      </dgm:t>
    </dgm:pt>
    <dgm:pt modelId="{04C1FF99-9AAF-4D05-A12E-51E1636EF043}" type="pres">
      <dgm:prSet presAssocID="{C7C41147-D06F-4227-8CB9-C993EBC6B782}" presName="sibTrans" presStyleCnt="0"/>
      <dgm:spPr/>
    </dgm:pt>
    <dgm:pt modelId="{81A7BE2C-186E-4E22-89C7-FC1A39E8CC64}" type="pres">
      <dgm:prSet presAssocID="{F199DA5E-13FA-4393-A995-350AACFF6ED7}" presName="node" presStyleLbl="node1" presStyleIdx="3" presStyleCnt="8">
        <dgm:presLayoutVars>
          <dgm:bulletEnabled val="1"/>
        </dgm:presLayoutVars>
      </dgm:prSet>
      <dgm:spPr/>
      <dgm:t>
        <a:bodyPr/>
        <a:lstStyle/>
        <a:p>
          <a:endParaRPr lang="uk-UA"/>
        </a:p>
      </dgm:t>
    </dgm:pt>
    <dgm:pt modelId="{CBB406AD-1063-41BF-8BAC-50F3C6D2878B}" type="pres">
      <dgm:prSet presAssocID="{05C810A3-8F4B-49F4-BDC7-E98CA65030BD}" presName="sibTrans" presStyleCnt="0"/>
      <dgm:spPr/>
    </dgm:pt>
    <dgm:pt modelId="{AF5FDDD5-8F77-4058-A4E5-B1C4EAE8420B}" type="pres">
      <dgm:prSet presAssocID="{FF9B180A-DADF-4412-89E5-E7376DEEEB76}" presName="node" presStyleLbl="node1" presStyleIdx="4" presStyleCnt="8">
        <dgm:presLayoutVars>
          <dgm:bulletEnabled val="1"/>
        </dgm:presLayoutVars>
      </dgm:prSet>
      <dgm:spPr/>
      <dgm:t>
        <a:bodyPr/>
        <a:lstStyle/>
        <a:p>
          <a:endParaRPr lang="uk-UA"/>
        </a:p>
      </dgm:t>
    </dgm:pt>
    <dgm:pt modelId="{D108C083-B198-4A1D-A515-692DF73A5466}" type="pres">
      <dgm:prSet presAssocID="{28641D5F-107C-4CFD-917B-CBFAFB32A507}" presName="sibTrans" presStyleCnt="0"/>
      <dgm:spPr/>
    </dgm:pt>
    <dgm:pt modelId="{43D3C845-DD47-43C8-B9B0-615D04ECC14F}" type="pres">
      <dgm:prSet presAssocID="{86F4BEBE-EBCC-45AE-AD15-BC8A2013051F}" presName="node" presStyleLbl="node1" presStyleIdx="5" presStyleCnt="8">
        <dgm:presLayoutVars>
          <dgm:bulletEnabled val="1"/>
        </dgm:presLayoutVars>
      </dgm:prSet>
      <dgm:spPr/>
      <dgm:t>
        <a:bodyPr/>
        <a:lstStyle/>
        <a:p>
          <a:endParaRPr lang="uk-UA"/>
        </a:p>
      </dgm:t>
    </dgm:pt>
    <dgm:pt modelId="{D8957F38-6EEB-49FD-9FE5-E5345D5037CD}" type="pres">
      <dgm:prSet presAssocID="{0B8AFBEA-D114-4ACC-96A6-DD701E057498}" presName="sibTrans" presStyleCnt="0"/>
      <dgm:spPr/>
    </dgm:pt>
    <dgm:pt modelId="{8A784D88-150E-4A8B-87C7-595D6F350332}" type="pres">
      <dgm:prSet presAssocID="{6C5F9EC1-282C-4C2E-9E0D-4C2D9C90D6D9}" presName="node" presStyleLbl="node1" presStyleIdx="6" presStyleCnt="8">
        <dgm:presLayoutVars>
          <dgm:bulletEnabled val="1"/>
        </dgm:presLayoutVars>
      </dgm:prSet>
      <dgm:spPr/>
      <dgm:t>
        <a:bodyPr/>
        <a:lstStyle/>
        <a:p>
          <a:endParaRPr lang="uk-UA"/>
        </a:p>
      </dgm:t>
    </dgm:pt>
    <dgm:pt modelId="{42D370E2-FC79-4140-8B82-91561CD04889}" type="pres">
      <dgm:prSet presAssocID="{16BB3126-B6B1-4177-9E31-763D0C51A626}" presName="sibTrans" presStyleCnt="0"/>
      <dgm:spPr/>
    </dgm:pt>
    <dgm:pt modelId="{C360FF50-CF73-4FA9-995D-A55DCB181E09}" type="pres">
      <dgm:prSet presAssocID="{55A40E46-E7B7-4BE1-9E2F-2DF83601F099}" presName="node" presStyleLbl="node1" presStyleIdx="7" presStyleCnt="8">
        <dgm:presLayoutVars>
          <dgm:bulletEnabled val="1"/>
        </dgm:presLayoutVars>
      </dgm:prSet>
      <dgm:spPr/>
      <dgm:t>
        <a:bodyPr/>
        <a:lstStyle/>
        <a:p>
          <a:endParaRPr lang="uk-UA"/>
        </a:p>
      </dgm:t>
    </dgm:pt>
  </dgm:ptLst>
  <dgm:cxnLst>
    <dgm:cxn modelId="{587968D8-8EC7-4F77-B10A-964A8DEA80C2}" srcId="{D93D1392-8795-421B-8A1D-5825BD7F39F0}" destId="{FF9B180A-DADF-4412-89E5-E7376DEEEB76}" srcOrd="4" destOrd="0" parTransId="{BC1E22F4-DC95-4E13-8891-1151DA621880}" sibTransId="{28641D5F-107C-4CFD-917B-CBFAFB32A507}"/>
    <dgm:cxn modelId="{D526651C-9683-4D3E-AB13-53B7E85E0C67}" type="presOf" srcId="{D93D1392-8795-421B-8A1D-5825BD7F39F0}" destId="{CF950512-B687-4E5B-9E81-B7A36C39CE88}" srcOrd="0" destOrd="0" presId="urn:microsoft.com/office/officeart/2005/8/layout/default#1"/>
    <dgm:cxn modelId="{0E6A5C49-D2FD-4495-97D4-BF74EA7C7458}" type="presOf" srcId="{86F4BEBE-EBCC-45AE-AD15-BC8A2013051F}" destId="{43D3C845-DD47-43C8-B9B0-615D04ECC14F}" srcOrd="0" destOrd="0" presId="urn:microsoft.com/office/officeart/2005/8/layout/default#1"/>
    <dgm:cxn modelId="{A3913C0F-D0C3-417C-A807-1F4A9ABDB1DB}" srcId="{D93D1392-8795-421B-8A1D-5825BD7F39F0}" destId="{86F4BEBE-EBCC-45AE-AD15-BC8A2013051F}" srcOrd="5" destOrd="0" parTransId="{CA294E8E-345A-4E2C-9877-7CEECECF9687}" sibTransId="{0B8AFBEA-D114-4ACC-96A6-DD701E057498}"/>
    <dgm:cxn modelId="{339243CB-4F25-4E93-B0C7-CAD1572BDB29}" srcId="{D93D1392-8795-421B-8A1D-5825BD7F39F0}" destId="{6C5F9EC1-282C-4C2E-9E0D-4C2D9C90D6D9}" srcOrd="6" destOrd="0" parTransId="{C85ED77C-04D3-441F-BD85-83527E875CD4}" sibTransId="{16BB3126-B6B1-4177-9E31-763D0C51A626}"/>
    <dgm:cxn modelId="{46390268-C2CD-4E05-9633-0E685A812321}" type="presOf" srcId="{42ECD6FA-A979-4E8A-9E3F-CF1DA299002C}" destId="{ECA4799A-1B22-4EFE-B20A-440EFF8113B9}" srcOrd="0" destOrd="0" presId="urn:microsoft.com/office/officeart/2005/8/layout/default#1"/>
    <dgm:cxn modelId="{1B83B34A-C51E-4464-9D52-08A575A209E4}" type="presOf" srcId="{FF9B180A-DADF-4412-89E5-E7376DEEEB76}" destId="{AF5FDDD5-8F77-4058-A4E5-B1C4EAE8420B}" srcOrd="0" destOrd="0" presId="urn:microsoft.com/office/officeart/2005/8/layout/default#1"/>
    <dgm:cxn modelId="{0C6FB1A2-C1EB-454B-85AD-6FD7CB698D8A}" srcId="{D93D1392-8795-421B-8A1D-5825BD7F39F0}" destId="{55A40E46-E7B7-4BE1-9E2F-2DF83601F099}" srcOrd="7" destOrd="0" parTransId="{685E84A1-BE9E-4871-9AC9-441DDD760A2B}" sibTransId="{EA4D32EC-4AF4-436C-9FDC-FAAAB0013BE8}"/>
    <dgm:cxn modelId="{7033377E-E128-4918-8F2D-953F009C904B}" type="presOf" srcId="{6C5F9EC1-282C-4C2E-9E0D-4C2D9C90D6D9}" destId="{8A784D88-150E-4A8B-87C7-595D6F350332}" srcOrd="0" destOrd="0" presId="urn:microsoft.com/office/officeart/2005/8/layout/default#1"/>
    <dgm:cxn modelId="{D999E9A6-8E2C-461C-AD01-85EA3071AE76}" srcId="{D93D1392-8795-421B-8A1D-5825BD7F39F0}" destId="{020CA881-69B5-4F3A-839B-95C3F4AF4327}" srcOrd="1" destOrd="0" parTransId="{E23ECE09-8772-4CF1-8A93-1E723E763EA5}" sibTransId="{900C383A-9C79-4993-8A3D-2E610DD021B3}"/>
    <dgm:cxn modelId="{F765D488-8391-4870-8B3A-4BD6CF6C9922}" srcId="{D93D1392-8795-421B-8A1D-5825BD7F39F0}" destId="{F199DA5E-13FA-4393-A995-350AACFF6ED7}" srcOrd="3" destOrd="0" parTransId="{D0D05C21-90A7-42BD-8F18-69259766BE52}" sibTransId="{05C810A3-8F4B-49F4-BDC7-E98CA65030BD}"/>
    <dgm:cxn modelId="{E6F90A5D-77D1-4B36-B67B-A7652FE0567E}" type="presOf" srcId="{F199DA5E-13FA-4393-A995-350AACFF6ED7}" destId="{81A7BE2C-186E-4E22-89C7-FC1A39E8CC64}" srcOrd="0" destOrd="0" presId="urn:microsoft.com/office/officeart/2005/8/layout/default#1"/>
    <dgm:cxn modelId="{C5FC6971-F01B-43C9-BD53-6FC031B72BEF}" type="presOf" srcId="{020CA881-69B5-4F3A-839B-95C3F4AF4327}" destId="{07074DA4-7708-48CB-BC6E-90E34A3C0F4A}" srcOrd="0" destOrd="0" presId="urn:microsoft.com/office/officeart/2005/8/layout/default#1"/>
    <dgm:cxn modelId="{F58ECDA1-C232-48E3-BDC1-C2421FA31242}" srcId="{D93D1392-8795-421B-8A1D-5825BD7F39F0}" destId="{42ECD6FA-A979-4E8A-9E3F-CF1DA299002C}" srcOrd="2" destOrd="0" parTransId="{6CB0BE3D-441D-442F-96F3-A33D4F0680C7}" sibTransId="{C7C41147-D06F-4227-8CB9-C993EBC6B782}"/>
    <dgm:cxn modelId="{1ADE8694-1324-426C-B9EE-F14A18A55FF7}" type="presOf" srcId="{55A40E46-E7B7-4BE1-9E2F-2DF83601F099}" destId="{C360FF50-CF73-4FA9-995D-A55DCB181E09}" srcOrd="0" destOrd="0" presId="urn:microsoft.com/office/officeart/2005/8/layout/default#1"/>
    <dgm:cxn modelId="{2D4E8B08-554E-4B41-816B-12039B8C3584}" type="presOf" srcId="{74201D15-10A2-4D31-9722-3F6DEC57FC52}" destId="{54A8075D-E80E-481A-92DA-DE3AE8A0E729}" srcOrd="0" destOrd="0" presId="urn:microsoft.com/office/officeart/2005/8/layout/default#1"/>
    <dgm:cxn modelId="{FF80D79C-1211-4108-B2DF-9A09D7B1F7A7}" srcId="{D93D1392-8795-421B-8A1D-5825BD7F39F0}" destId="{74201D15-10A2-4D31-9722-3F6DEC57FC52}" srcOrd="0" destOrd="0" parTransId="{14C2A15B-6914-48BB-8DE1-71C0C5E7E1D8}" sibTransId="{AA30EAE4-9BF8-4D83-ACE2-DB716E688776}"/>
    <dgm:cxn modelId="{B5241478-52D2-4E6B-A4B7-3233E2A0B95D}" type="presParOf" srcId="{CF950512-B687-4E5B-9E81-B7A36C39CE88}" destId="{54A8075D-E80E-481A-92DA-DE3AE8A0E729}" srcOrd="0" destOrd="0" presId="urn:microsoft.com/office/officeart/2005/8/layout/default#1"/>
    <dgm:cxn modelId="{4DB1B768-B1A9-46E7-9F5C-7A0161DE9F5C}" type="presParOf" srcId="{CF950512-B687-4E5B-9E81-B7A36C39CE88}" destId="{B24199BC-1C0D-4A03-9DB0-B085BD75B3AE}" srcOrd="1" destOrd="0" presId="urn:microsoft.com/office/officeart/2005/8/layout/default#1"/>
    <dgm:cxn modelId="{856A9EBD-041A-4E48-A626-687D68ABFE3A}" type="presParOf" srcId="{CF950512-B687-4E5B-9E81-B7A36C39CE88}" destId="{07074DA4-7708-48CB-BC6E-90E34A3C0F4A}" srcOrd="2" destOrd="0" presId="urn:microsoft.com/office/officeart/2005/8/layout/default#1"/>
    <dgm:cxn modelId="{BD1F4866-6931-45FC-8042-BA16AB75B47A}" type="presParOf" srcId="{CF950512-B687-4E5B-9E81-B7A36C39CE88}" destId="{965B0834-132F-425A-BF06-FD2F9251B8C7}" srcOrd="3" destOrd="0" presId="urn:microsoft.com/office/officeart/2005/8/layout/default#1"/>
    <dgm:cxn modelId="{F92E64EE-3198-416D-A1B4-AB2194554BDB}" type="presParOf" srcId="{CF950512-B687-4E5B-9E81-B7A36C39CE88}" destId="{ECA4799A-1B22-4EFE-B20A-440EFF8113B9}" srcOrd="4" destOrd="0" presId="urn:microsoft.com/office/officeart/2005/8/layout/default#1"/>
    <dgm:cxn modelId="{05F66A2E-5D9A-463C-B6FF-6196AF92BB3A}" type="presParOf" srcId="{CF950512-B687-4E5B-9E81-B7A36C39CE88}" destId="{04C1FF99-9AAF-4D05-A12E-51E1636EF043}" srcOrd="5" destOrd="0" presId="urn:microsoft.com/office/officeart/2005/8/layout/default#1"/>
    <dgm:cxn modelId="{8ED0C51E-C931-4395-8E93-24D2D4104901}" type="presParOf" srcId="{CF950512-B687-4E5B-9E81-B7A36C39CE88}" destId="{81A7BE2C-186E-4E22-89C7-FC1A39E8CC64}" srcOrd="6" destOrd="0" presId="urn:microsoft.com/office/officeart/2005/8/layout/default#1"/>
    <dgm:cxn modelId="{8399152E-7D65-402D-82B1-927A80071A56}" type="presParOf" srcId="{CF950512-B687-4E5B-9E81-B7A36C39CE88}" destId="{CBB406AD-1063-41BF-8BAC-50F3C6D2878B}" srcOrd="7" destOrd="0" presId="urn:microsoft.com/office/officeart/2005/8/layout/default#1"/>
    <dgm:cxn modelId="{7FDE146F-4C58-42EF-ADB2-C05364BE1116}" type="presParOf" srcId="{CF950512-B687-4E5B-9E81-B7A36C39CE88}" destId="{AF5FDDD5-8F77-4058-A4E5-B1C4EAE8420B}" srcOrd="8" destOrd="0" presId="urn:microsoft.com/office/officeart/2005/8/layout/default#1"/>
    <dgm:cxn modelId="{A84258C1-7D4A-448D-8013-CEAFC0D594E9}" type="presParOf" srcId="{CF950512-B687-4E5B-9E81-B7A36C39CE88}" destId="{D108C083-B198-4A1D-A515-692DF73A5466}" srcOrd="9" destOrd="0" presId="urn:microsoft.com/office/officeart/2005/8/layout/default#1"/>
    <dgm:cxn modelId="{8DAAF284-26A3-4D91-A908-C78309452143}" type="presParOf" srcId="{CF950512-B687-4E5B-9E81-B7A36C39CE88}" destId="{43D3C845-DD47-43C8-B9B0-615D04ECC14F}" srcOrd="10" destOrd="0" presId="urn:microsoft.com/office/officeart/2005/8/layout/default#1"/>
    <dgm:cxn modelId="{648D3144-DA6C-45EC-9338-A3956C9EF722}" type="presParOf" srcId="{CF950512-B687-4E5B-9E81-B7A36C39CE88}" destId="{D8957F38-6EEB-49FD-9FE5-E5345D5037CD}" srcOrd="11" destOrd="0" presId="urn:microsoft.com/office/officeart/2005/8/layout/default#1"/>
    <dgm:cxn modelId="{E66E982B-2F4E-4F6B-8C38-8671DE29E87E}" type="presParOf" srcId="{CF950512-B687-4E5B-9E81-B7A36C39CE88}" destId="{8A784D88-150E-4A8B-87C7-595D6F350332}" srcOrd="12" destOrd="0" presId="urn:microsoft.com/office/officeart/2005/8/layout/default#1"/>
    <dgm:cxn modelId="{4DDBF02F-4038-4447-8612-C9FC091A8BA9}" type="presParOf" srcId="{CF950512-B687-4E5B-9E81-B7A36C39CE88}" destId="{42D370E2-FC79-4140-8B82-91561CD04889}" srcOrd="13" destOrd="0" presId="urn:microsoft.com/office/officeart/2005/8/layout/default#1"/>
    <dgm:cxn modelId="{D9EC1BDB-7D2D-4B19-8CC1-A121011F1DBA}" type="presParOf" srcId="{CF950512-B687-4E5B-9E81-B7A36C39CE88}" destId="{C360FF50-CF73-4FA9-995D-A55DCB181E09}" srcOrd="14" destOrd="0" presId="urn:microsoft.com/office/officeart/2005/8/layout/defaul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3#1">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2DED4E-864F-40A3-A94E-73D967608396}" type="datetimeFigureOut">
              <a:rPr lang="uk-UA" smtClean="0"/>
              <a:pPr/>
              <a:t>03.05.2017</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BE2F8A-3CBF-4CF2-8D70-699BB106C402}" type="slidenum">
              <a:rPr lang="uk-UA" smtClean="0"/>
              <a:pPr/>
              <a:t>‹#›</a:t>
            </a:fld>
            <a:endParaRPr lang="uk-UA"/>
          </a:p>
        </p:txBody>
      </p:sp>
    </p:spTree>
    <p:extLst>
      <p:ext uri="{BB962C8B-B14F-4D97-AF65-F5344CB8AC3E}">
        <p14:creationId xmlns="" xmlns:p14="http://schemas.microsoft.com/office/powerpoint/2010/main" val="4195206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03.05.2017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03.05.2017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p:spPr>
      </p:pic>
      <p:graphicFrame>
        <p:nvGraphicFramePr>
          <p:cNvPr id="6" name="Схема 5"/>
          <p:cNvGraphicFramePr/>
          <p:nvPr>
            <p:extLst>
              <p:ext uri="{D42A27DB-BD31-4B8C-83A1-F6EECF244321}">
                <p14:modId xmlns="" xmlns:p14="http://schemas.microsoft.com/office/powerpoint/2010/main" val="1943600192"/>
              </p:ext>
            </p:extLst>
          </p:nvPr>
        </p:nvGraphicFramePr>
        <p:xfrm>
          <a:off x="3851920" y="2004543"/>
          <a:ext cx="5076056" cy="48534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10-конечная звезда 6"/>
          <p:cNvSpPr/>
          <p:nvPr/>
        </p:nvSpPr>
        <p:spPr>
          <a:xfrm>
            <a:off x="30547" y="8486"/>
            <a:ext cx="4572000" cy="4337720"/>
          </a:xfrm>
          <a:prstGeom prst="star10">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solidFill>
                  <a:schemeClr val="tx1"/>
                </a:solidFill>
              </a:rPr>
              <a:t>1. Правове визначення </a:t>
            </a:r>
            <a:r>
              <a:rPr lang="uk-UA" sz="1400" b="1" dirty="0">
                <a:solidFill>
                  <a:srgbClr val="FF0000"/>
                </a:solidFill>
              </a:rPr>
              <a:t>трудового договору </a:t>
            </a:r>
            <a:r>
              <a:rPr lang="uk-UA" sz="1400" dirty="0">
                <a:solidFill>
                  <a:schemeClr val="tx1"/>
                </a:solidFill>
              </a:rPr>
              <a:t>міститься в ст. 21 </a:t>
            </a:r>
            <a:r>
              <a:rPr lang="uk-UA" sz="1400" dirty="0" err="1">
                <a:solidFill>
                  <a:schemeClr val="tx1"/>
                </a:solidFill>
              </a:rPr>
              <a:t>КЗпП</a:t>
            </a:r>
            <a:r>
              <a:rPr lang="uk-UA" sz="1400" dirty="0">
                <a:solidFill>
                  <a:schemeClr val="tx1"/>
                </a:solidFill>
              </a:rPr>
              <a:t>, — це угода між працівником і роботодавцем, за якою працівник зобов'язується виконувати роботу, визначену цією угодою, з підляганням внутрішньому трудовому розпорядкові, а роботодавець зобов'язується виплачувати працівникові заробітну плату і забезпечувати умови праці, необхідні для виконання роботи, передбачені </a:t>
            </a:r>
            <a:r>
              <a:rPr lang="uk-UA" sz="1400" dirty="0" err="1">
                <a:solidFill>
                  <a:schemeClr val="tx1"/>
                </a:solidFill>
              </a:rPr>
              <a:t>законо-давством</a:t>
            </a:r>
            <a:r>
              <a:rPr lang="uk-UA" sz="1400" dirty="0">
                <a:solidFill>
                  <a:schemeClr val="tx1"/>
                </a:solidFill>
              </a:rPr>
              <a:t> про працю, колективним договором і угодою сторін. </a:t>
            </a:r>
          </a:p>
          <a:p>
            <a:pPr algn="ctr"/>
            <a:endParaRPr lang="uk-UA" sz="1400" dirty="0"/>
          </a:p>
        </p:txBody>
      </p:sp>
    </p:spTree>
    <p:extLst>
      <p:ext uri="{BB962C8B-B14F-4D97-AF65-F5344CB8AC3E}">
        <p14:creationId xmlns="" xmlns:p14="http://schemas.microsoft.com/office/powerpoint/2010/main" val="23941114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3"/>
            <p:extLst>
              <p:ext uri="{D42A27DB-BD31-4B8C-83A1-F6EECF244321}">
                <p14:modId xmlns="" xmlns:p14="http://schemas.microsoft.com/office/powerpoint/2010/main" val="1082469428"/>
              </p:ext>
            </p:extLst>
          </p:nvPr>
        </p:nvGraphicFramePr>
        <p:xfrm>
          <a:off x="2843808" y="1052736"/>
          <a:ext cx="6184776" cy="5085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Блок-схема: процесс 5"/>
          <p:cNvSpPr/>
          <p:nvPr/>
        </p:nvSpPr>
        <p:spPr>
          <a:xfrm>
            <a:off x="3347864" y="71414"/>
            <a:ext cx="3600400" cy="1428759"/>
          </a:xfrm>
          <a:prstGeom prst="flowChartProcess">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solidFill>
                  <a:schemeClr val="tx1"/>
                </a:solidFill>
              </a:rPr>
              <a:t>Згідно  ст. 38 </a:t>
            </a:r>
            <a:r>
              <a:rPr lang="uk-UA" sz="1400" dirty="0" err="1">
                <a:solidFill>
                  <a:schemeClr val="tx1"/>
                </a:solidFill>
              </a:rPr>
              <a:t>КЗпП</a:t>
            </a:r>
            <a:r>
              <a:rPr lang="uk-UA" sz="1400" dirty="0">
                <a:solidFill>
                  <a:schemeClr val="tx1"/>
                </a:solidFill>
              </a:rPr>
              <a:t> </a:t>
            </a:r>
            <a:r>
              <a:rPr lang="uk-UA" sz="1400" dirty="0" smtClean="0">
                <a:solidFill>
                  <a:schemeClr val="tx1"/>
                </a:solidFill>
              </a:rPr>
              <a:t>до закінчення попередження, </a:t>
            </a:r>
            <a:r>
              <a:rPr lang="uk-UA" sz="1400" dirty="0">
                <a:solidFill>
                  <a:schemeClr val="tx1"/>
                </a:solidFill>
              </a:rPr>
              <a:t>на вимогу працівника, трудовий договір, укладений на невизначений строк, розривається </a:t>
            </a:r>
            <a:r>
              <a:rPr lang="uk-UA" sz="1400" dirty="0" smtClean="0">
                <a:solidFill>
                  <a:schemeClr val="tx1"/>
                </a:solidFill>
              </a:rPr>
              <a:t> з таких  причин:</a:t>
            </a:r>
            <a:endParaRPr lang="uk-UA" sz="1400" dirty="0">
              <a:solidFill>
                <a:schemeClr val="tx1"/>
              </a:solidFill>
            </a:endParaRPr>
          </a:p>
          <a:p>
            <a:pPr algn="ctr"/>
            <a:endParaRPr lang="uk-UA" sz="1600" dirty="0"/>
          </a:p>
        </p:txBody>
      </p:sp>
      <p:sp>
        <p:nvSpPr>
          <p:cNvPr id="7" name="Блок-схема: память с посл. доступом 6"/>
          <p:cNvSpPr/>
          <p:nvPr/>
        </p:nvSpPr>
        <p:spPr>
          <a:xfrm>
            <a:off x="107772" y="260648"/>
            <a:ext cx="2664027" cy="6192688"/>
          </a:xfrm>
          <a:prstGeom prst="flowChartMagneticTape">
            <a:avLst/>
          </a:prstGeom>
          <a:gradFill flip="none" rotWithShape="1">
            <a:gsLst>
              <a:gs pos="0">
                <a:schemeClr val="accent2">
                  <a:lumMod val="50000"/>
                  <a:shade val="30000"/>
                  <a:satMod val="115000"/>
                </a:schemeClr>
              </a:gs>
              <a:gs pos="50000">
                <a:schemeClr val="accent2">
                  <a:lumMod val="50000"/>
                  <a:shade val="67500"/>
                  <a:satMod val="115000"/>
                </a:schemeClr>
              </a:gs>
              <a:gs pos="100000">
                <a:schemeClr val="accent2">
                  <a:lumMod val="50000"/>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solidFill>
                  <a:schemeClr val="bg1"/>
                </a:solidFill>
              </a:rPr>
              <a:t>Стаття 38 </a:t>
            </a:r>
            <a:r>
              <a:rPr lang="uk-UA" sz="1200" dirty="0" err="1">
                <a:solidFill>
                  <a:schemeClr val="bg1"/>
                </a:solidFill>
              </a:rPr>
              <a:t>КЗпП</a:t>
            </a:r>
            <a:r>
              <a:rPr lang="uk-UA" sz="1200" dirty="0">
                <a:solidFill>
                  <a:schemeClr val="bg1"/>
                </a:solidFill>
              </a:rPr>
              <a:t> надає працівнику право розірвати трудовий договір у будь-який час. Про бажання розірвати трудовий договір працівник повинний лише попередити роботодавця в письмовій формі</a:t>
            </a:r>
            <a:r>
              <a:rPr lang="uk-UA" sz="1200" i="1" dirty="0">
                <a:solidFill>
                  <a:schemeClr val="bg1"/>
                </a:solidFill>
              </a:rPr>
              <a:t> </a:t>
            </a:r>
            <a:r>
              <a:rPr lang="uk-UA" sz="1200" dirty="0">
                <a:solidFill>
                  <a:schemeClr val="bg1"/>
                </a:solidFill>
              </a:rPr>
              <a:t>за два тижні до звільнення.</a:t>
            </a:r>
          </a:p>
          <a:p>
            <a:pPr algn="ctr"/>
            <a:r>
              <a:rPr lang="uk-UA" sz="1200" dirty="0">
                <a:solidFill>
                  <a:schemeClr val="bg1"/>
                </a:solidFill>
              </a:rPr>
              <a:t>Коли заява працівника про звільнення з роботи за власним бажанням зумовлена неможливістю продовжувати роботу(поважна причина), роботодавець повинен розірвати трудовий договір у строк, про який просить працівник.</a:t>
            </a:r>
          </a:p>
          <a:p>
            <a:pPr algn="ctr"/>
            <a:endParaRPr lang="uk-UA" dirty="0">
              <a:solidFill>
                <a:schemeClr val="bg1"/>
              </a:solidFill>
            </a:endParaRPr>
          </a:p>
        </p:txBody>
      </p:sp>
      <p:sp>
        <p:nvSpPr>
          <p:cNvPr id="11" name="Выгнутая вправо стрелка 10"/>
          <p:cNvSpPr/>
          <p:nvPr/>
        </p:nvSpPr>
        <p:spPr>
          <a:xfrm rot="18197743">
            <a:off x="7218949" y="237392"/>
            <a:ext cx="936104" cy="1152826"/>
          </a:xfrm>
          <a:prstGeom prst="curvedLeftArrow">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Tree>
    <p:extLst>
      <p:ext uri="{BB962C8B-B14F-4D97-AF65-F5344CB8AC3E}">
        <p14:creationId xmlns="" xmlns:p14="http://schemas.microsoft.com/office/powerpoint/2010/main" val="16915436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3465104902"/>
              </p:ext>
            </p:extLst>
          </p:nvPr>
        </p:nvGraphicFramePr>
        <p:xfrm>
          <a:off x="215008" y="16024"/>
          <a:ext cx="8928992"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594418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2954239134"/>
              </p:ext>
            </p:extLst>
          </p:nvPr>
        </p:nvGraphicFramePr>
        <p:xfrm>
          <a:off x="107504" y="0"/>
          <a:ext cx="8928992" cy="68764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6589322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0" y="0"/>
            <a:ext cx="9144000" cy="6858000"/>
          </a:xfrm>
        </p:spPr>
      </p:pic>
      <p:sp>
        <p:nvSpPr>
          <p:cNvPr id="9" name="Овальная выноска 8"/>
          <p:cNvSpPr/>
          <p:nvPr/>
        </p:nvSpPr>
        <p:spPr>
          <a:xfrm rot="736923">
            <a:off x="1744002" y="471762"/>
            <a:ext cx="7150983" cy="3969351"/>
          </a:xfrm>
          <a:prstGeom prst="wedgeEllipseCallout">
            <a:avLst/>
          </a:prstGeom>
          <a:gradFill flip="none" rotWithShape="1">
            <a:gsLst>
              <a:gs pos="0">
                <a:schemeClr val="accent1">
                  <a:lumMod val="40000"/>
                  <a:lumOff val="60000"/>
                  <a:shade val="30000"/>
                  <a:satMod val="115000"/>
                </a:schemeClr>
              </a:gs>
              <a:gs pos="50000">
                <a:schemeClr val="accent1">
                  <a:lumMod val="40000"/>
                  <a:lumOff val="60000"/>
                  <a:shade val="67500"/>
                  <a:satMod val="115000"/>
                </a:schemeClr>
              </a:gs>
              <a:gs pos="100000">
                <a:schemeClr val="accent1">
                  <a:lumMod val="40000"/>
                  <a:lumOff val="60000"/>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400" dirty="0" err="1">
                <a:solidFill>
                  <a:schemeClr val="tx1"/>
                </a:solidFill>
              </a:rPr>
              <a:t>Законодавством</a:t>
            </a:r>
            <a:r>
              <a:rPr lang="ru-RU" sz="1400" dirty="0">
                <a:solidFill>
                  <a:schemeClr val="tx1"/>
                </a:solidFill>
              </a:rPr>
              <a:t> </a:t>
            </a:r>
            <a:r>
              <a:rPr lang="ru-RU" sz="1400" dirty="0" err="1" smtClean="0">
                <a:solidFill>
                  <a:schemeClr val="tx1"/>
                </a:solidFill>
              </a:rPr>
              <a:t>встановлена</a:t>
            </a:r>
            <a:r>
              <a:rPr lang="ru-RU" sz="1400" dirty="0" smtClean="0">
                <a:solidFill>
                  <a:schemeClr val="tx1"/>
                </a:solidFill>
              </a:rPr>
              <a:t> </a:t>
            </a:r>
            <a:r>
              <a:rPr lang="ru-RU" sz="1400" dirty="0" err="1">
                <a:solidFill>
                  <a:schemeClr val="tx1"/>
                </a:solidFill>
              </a:rPr>
              <a:t>чiтка</a:t>
            </a:r>
            <a:r>
              <a:rPr lang="ru-RU" sz="1400" dirty="0">
                <a:solidFill>
                  <a:schemeClr val="tx1"/>
                </a:solidFill>
              </a:rPr>
              <a:t> процедура </a:t>
            </a:r>
            <a:r>
              <a:rPr lang="ru-RU" sz="1400" dirty="0" err="1">
                <a:solidFill>
                  <a:schemeClr val="tx1"/>
                </a:solidFill>
              </a:rPr>
              <a:t>оформлення</a:t>
            </a:r>
            <a:r>
              <a:rPr lang="ru-RU" sz="1400" dirty="0">
                <a:solidFill>
                  <a:schemeClr val="tx1"/>
                </a:solidFill>
              </a:rPr>
              <a:t> </a:t>
            </a:r>
            <a:r>
              <a:rPr lang="ru-RU" sz="1400" dirty="0" err="1">
                <a:solidFill>
                  <a:schemeClr val="tx1"/>
                </a:solidFill>
              </a:rPr>
              <a:t>звiльнення</a:t>
            </a:r>
            <a:r>
              <a:rPr lang="ru-RU" sz="1400" dirty="0">
                <a:solidFill>
                  <a:schemeClr val="tx1"/>
                </a:solidFill>
              </a:rPr>
              <a:t> </a:t>
            </a:r>
            <a:r>
              <a:rPr lang="ru-RU" sz="1400" dirty="0" err="1">
                <a:solidFill>
                  <a:schemeClr val="tx1"/>
                </a:solidFill>
              </a:rPr>
              <a:t>працiвникiв</a:t>
            </a:r>
            <a:r>
              <a:rPr lang="ru-RU" sz="1400" dirty="0">
                <a:solidFill>
                  <a:schemeClr val="tx1"/>
                </a:solidFill>
              </a:rPr>
              <a:t> i </a:t>
            </a:r>
            <a:r>
              <a:rPr lang="ru-RU" sz="1400" dirty="0" err="1">
                <a:solidFill>
                  <a:schemeClr val="tx1"/>
                </a:solidFill>
              </a:rPr>
              <a:t>проведення</a:t>
            </a:r>
            <a:r>
              <a:rPr lang="ru-RU" sz="1400" dirty="0">
                <a:solidFill>
                  <a:schemeClr val="tx1"/>
                </a:solidFill>
              </a:rPr>
              <a:t> з ними </a:t>
            </a:r>
            <a:r>
              <a:rPr lang="ru-RU" sz="1400" dirty="0" err="1">
                <a:solidFill>
                  <a:schemeClr val="tx1"/>
                </a:solidFill>
              </a:rPr>
              <a:t>розрахунку.Роботодавець</a:t>
            </a:r>
            <a:r>
              <a:rPr lang="ru-RU" sz="1400" dirty="0">
                <a:solidFill>
                  <a:schemeClr val="tx1"/>
                </a:solidFill>
              </a:rPr>
              <a:t> </a:t>
            </a:r>
            <a:r>
              <a:rPr lang="ru-RU" sz="1400" dirty="0" err="1">
                <a:solidFill>
                  <a:schemeClr val="tx1"/>
                </a:solidFill>
              </a:rPr>
              <a:t>зобов’язаний</a:t>
            </a:r>
            <a:r>
              <a:rPr lang="ru-RU" sz="1400" dirty="0">
                <a:solidFill>
                  <a:schemeClr val="tx1"/>
                </a:solidFill>
              </a:rPr>
              <a:t> у день </a:t>
            </a:r>
            <a:r>
              <a:rPr lang="ru-RU" sz="1400" dirty="0" err="1">
                <a:solidFill>
                  <a:schemeClr val="tx1"/>
                </a:solidFill>
              </a:rPr>
              <a:t>звiльнення</a:t>
            </a:r>
            <a:r>
              <a:rPr lang="ru-RU" sz="1400" dirty="0">
                <a:solidFill>
                  <a:schemeClr val="tx1"/>
                </a:solidFill>
              </a:rPr>
              <a:t> </a:t>
            </a:r>
            <a:r>
              <a:rPr lang="ru-RU" sz="1400" dirty="0" err="1">
                <a:solidFill>
                  <a:schemeClr val="tx1"/>
                </a:solidFill>
              </a:rPr>
              <a:t>видати</a:t>
            </a:r>
            <a:r>
              <a:rPr lang="ru-RU" sz="1400" dirty="0">
                <a:solidFill>
                  <a:schemeClr val="tx1"/>
                </a:solidFill>
              </a:rPr>
              <a:t> </a:t>
            </a:r>
            <a:r>
              <a:rPr lang="ru-RU" sz="1400" dirty="0" err="1">
                <a:solidFill>
                  <a:schemeClr val="tx1"/>
                </a:solidFill>
              </a:rPr>
              <a:t>працiвниковi</a:t>
            </a:r>
            <a:r>
              <a:rPr lang="ru-RU" sz="1400" dirty="0">
                <a:solidFill>
                  <a:schemeClr val="tx1"/>
                </a:solidFill>
              </a:rPr>
              <a:t> </a:t>
            </a:r>
            <a:r>
              <a:rPr lang="ru-RU" sz="1400" dirty="0" err="1">
                <a:solidFill>
                  <a:schemeClr val="tx1"/>
                </a:solidFill>
              </a:rPr>
              <a:t>належно</a:t>
            </a:r>
            <a:r>
              <a:rPr lang="ru-RU" sz="1400" dirty="0">
                <a:solidFill>
                  <a:schemeClr val="tx1"/>
                </a:solidFill>
              </a:rPr>
              <a:t> </a:t>
            </a:r>
            <a:r>
              <a:rPr lang="ru-RU" sz="1400" dirty="0" err="1">
                <a:solidFill>
                  <a:schemeClr val="tx1"/>
                </a:solidFill>
              </a:rPr>
              <a:t>оформлену</a:t>
            </a:r>
            <a:r>
              <a:rPr lang="ru-RU" sz="1400" dirty="0">
                <a:solidFill>
                  <a:schemeClr val="tx1"/>
                </a:solidFill>
              </a:rPr>
              <a:t> </a:t>
            </a:r>
            <a:r>
              <a:rPr lang="ru-RU" sz="1400" dirty="0" err="1">
                <a:solidFill>
                  <a:schemeClr val="tx1"/>
                </a:solidFill>
              </a:rPr>
              <a:t>трудову</a:t>
            </a:r>
            <a:r>
              <a:rPr lang="ru-RU" sz="1400" dirty="0">
                <a:solidFill>
                  <a:schemeClr val="tx1"/>
                </a:solidFill>
              </a:rPr>
              <a:t> книжку i провести з ним </a:t>
            </a:r>
            <a:r>
              <a:rPr lang="ru-RU" sz="1400" dirty="0" err="1">
                <a:solidFill>
                  <a:schemeClr val="tx1"/>
                </a:solidFill>
              </a:rPr>
              <a:t>розрахунок</a:t>
            </a:r>
            <a:r>
              <a:rPr lang="ru-RU" sz="1400" dirty="0">
                <a:solidFill>
                  <a:schemeClr val="tx1"/>
                </a:solidFill>
              </a:rPr>
              <a:t> у строки, </a:t>
            </a:r>
            <a:r>
              <a:rPr lang="ru-RU" sz="1400" dirty="0" err="1">
                <a:solidFill>
                  <a:schemeClr val="tx1"/>
                </a:solidFill>
              </a:rPr>
              <a:t>зазначенi</a:t>
            </a:r>
            <a:r>
              <a:rPr lang="ru-RU" sz="1400" dirty="0">
                <a:solidFill>
                  <a:schemeClr val="tx1"/>
                </a:solidFill>
              </a:rPr>
              <a:t> в ст. 116 </a:t>
            </a:r>
            <a:r>
              <a:rPr lang="ru-RU" sz="1400" dirty="0" err="1">
                <a:solidFill>
                  <a:schemeClr val="tx1"/>
                </a:solidFill>
              </a:rPr>
              <a:t>КЗпП</a:t>
            </a:r>
            <a:r>
              <a:rPr lang="ru-RU" sz="1400" dirty="0">
                <a:solidFill>
                  <a:schemeClr val="tx1"/>
                </a:solidFill>
              </a:rPr>
              <a:t> </a:t>
            </a:r>
            <a:r>
              <a:rPr lang="ru-RU" sz="1400" dirty="0" err="1">
                <a:solidFill>
                  <a:schemeClr val="tx1"/>
                </a:solidFill>
              </a:rPr>
              <a:t>України</a:t>
            </a:r>
            <a:r>
              <a:rPr lang="uk-UA" sz="1400" dirty="0">
                <a:solidFill>
                  <a:schemeClr val="tx1"/>
                </a:solidFill>
              </a:rPr>
              <a:t> (в день звільнення)</a:t>
            </a:r>
            <a:r>
              <a:rPr lang="ru-RU" sz="1400" dirty="0">
                <a:solidFill>
                  <a:schemeClr val="tx1"/>
                </a:solidFill>
              </a:rPr>
              <a:t>. </a:t>
            </a:r>
            <a:r>
              <a:rPr lang="uk-UA" sz="1400" dirty="0">
                <a:solidFill>
                  <a:schemeClr val="tx1"/>
                </a:solidFill>
              </a:rPr>
              <a:t>До розрахунку відноситься залишок заробітної плати, компенсація за невикористані дні відпустки та вихідна допомога.</a:t>
            </a:r>
          </a:p>
          <a:p>
            <a:r>
              <a:rPr lang="ru-RU" sz="1400" dirty="0" err="1">
                <a:solidFill>
                  <a:schemeClr val="tx1"/>
                </a:solidFill>
              </a:rPr>
              <a:t>Припинення</a:t>
            </a:r>
            <a:r>
              <a:rPr lang="ru-RU" sz="1400" dirty="0">
                <a:solidFill>
                  <a:schemeClr val="tx1"/>
                </a:solidFill>
              </a:rPr>
              <a:t> </a:t>
            </a:r>
            <a:r>
              <a:rPr lang="ru-RU" sz="1400" dirty="0" err="1">
                <a:solidFill>
                  <a:schemeClr val="tx1"/>
                </a:solidFill>
              </a:rPr>
              <a:t>дiї</a:t>
            </a:r>
            <a:r>
              <a:rPr lang="ru-RU" sz="1400" dirty="0">
                <a:solidFill>
                  <a:schemeClr val="tx1"/>
                </a:solidFill>
              </a:rPr>
              <a:t> трудового договору </a:t>
            </a:r>
            <a:r>
              <a:rPr lang="ru-RU" sz="1400" dirty="0" err="1">
                <a:solidFill>
                  <a:schemeClr val="tx1"/>
                </a:solidFill>
              </a:rPr>
              <a:t>оформляється</a:t>
            </a:r>
            <a:r>
              <a:rPr lang="ru-RU" sz="1400" dirty="0">
                <a:solidFill>
                  <a:schemeClr val="tx1"/>
                </a:solidFill>
              </a:rPr>
              <a:t> наказом</a:t>
            </a:r>
            <a:r>
              <a:rPr lang="uk-UA" sz="1400" dirty="0">
                <a:solidFill>
                  <a:schemeClr val="tx1"/>
                </a:solidFill>
              </a:rPr>
              <a:t> роботодавця</a:t>
            </a:r>
            <a:r>
              <a:rPr lang="ru-RU" sz="1400" dirty="0">
                <a:solidFill>
                  <a:schemeClr val="tx1"/>
                </a:solidFill>
              </a:rPr>
              <a:t>, в </a:t>
            </a:r>
            <a:r>
              <a:rPr lang="ru-RU" sz="1400" dirty="0" err="1">
                <a:solidFill>
                  <a:schemeClr val="tx1"/>
                </a:solidFill>
              </a:rPr>
              <a:t>якому</a:t>
            </a:r>
            <a:r>
              <a:rPr lang="ru-RU" sz="1400" dirty="0">
                <a:solidFill>
                  <a:schemeClr val="tx1"/>
                </a:solidFill>
              </a:rPr>
              <a:t> </a:t>
            </a:r>
            <a:r>
              <a:rPr lang="ru-RU" sz="1400" dirty="0" err="1">
                <a:solidFill>
                  <a:schemeClr val="tx1"/>
                </a:solidFill>
              </a:rPr>
              <a:t>зазначається</a:t>
            </a:r>
            <a:r>
              <a:rPr lang="ru-RU" sz="1400" dirty="0">
                <a:solidFill>
                  <a:schemeClr val="tx1"/>
                </a:solidFill>
              </a:rPr>
              <a:t> </a:t>
            </a:r>
            <a:r>
              <a:rPr lang="ru-RU" sz="1400" dirty="0" err="1">
                <a:solidFill>
                  <a:schemeClr val="tx1"/>
                </a:solidFill>
              </a:rPr>
              <a:t>пiдстава</a:t>
            </a:r>
            <a:r>
              <a:rPr lang="ru-RU" sz="1400" dirty="0">
                <a:solidFill>
                  <a:schemeClr val="tx1"/>
                </a:solidFill>
              </a:rPr>
              <a:t> </a:t>
            </a:r>
            <a:r>
              <a:rPr lang="ru-RU" sz="1400" dirty="0" err="1">
                <a:solidFill>
                  <a:schemeClr val="tx1"/>
                </a:solidFill>
              </a:rPr>
              <a:t>припинення</a:t>
            </a:r>
            <a:r>
              <a:rPr lang="ru-RU" sz="1400" dirty="0">
                <a:solidFill>
                  <a:schemeClr val="tx1"/>
                </a:solidFill>
              </a:rPr>
              <a:t> трудового договору з </a:t>
            </a:r>
            <a:r>
              <a:rPr lang="ru-RU" sz="1400" dirty="0" err="1">
                <a:solidFill>
                  <a:schemeClr val="tx1"/>
                </a:solidFill>
              </a:rPr>
              <a:t>посиланням</a:t>
            </a:r>
            <a:r>
              <a:rPr lang="ru-RU" sz="1400" dirty="0">
                <a:solidFill>
                  <a:schemeClr val="tx1"/>
                </a:solidFill>
              </a:rPr>
              <a:t> на </a:t>
            </a:r>
            <a:r>
              <a:rPr lang="ru-RU" sz="1400" dirty="0" err="1">
                <a:solidFill>
                  <a:schemeClr val="tx1"/>
                </a:solidFill>
              </a:rPr>
              <a:t>вiдповiдний</a:t>
            </a:r>
            <a:r>
              <a:rPr lang="ru-RU" sz="1400" dirty="0">
                <a:solidFill>
                  <a:schemeClr val="tx1"/>
                </a:solidFill>
              </a:rPr>
              <a:t> пункт i </a:t>
            </a:r>
            <a:r>
              <a:rPr lang="ru-RU" sz="1400" dirty="0" err="1">
                <a:solidFill>
                  <a:schemeClr val="tx1"/>
                </a:solidFill>
              </a:rPr>
              <a:t>статтю</a:t>
            </a:r>
            <a:r>
              <a:rPr lang="ru-RU" sz="1400" dirty="0">
                <a:solidFill>
                  <a:schemeClr val="tx1"/>
                </a:solidFill>
              </a:rPr>
              <a:t> </a:t>
            </a:r>
            <a:r>
              <a:rPr lang="ru-RU" sz="1400" dirty="0" err="1">
                <a:solidFill>
                  <a:schemeClr val="tx1"/>
                </a:solidFill>
              </a:rPr>
              <a:t>законодавства</a:t>
            </a:r>
            <a:r>
              <a:rPr lang="ru-RU" sz="1400" dirty="0">
                <a:solidFill>
                  <a:schemeClr val="tx1"/>
                </a:solidFill>
              </a:rPr>
              <a:t>. </a:t>
            </a:r>
            <a:endParaRPr lang="uk-UA" sz="1400" dirty="0">
              <a:solidFill>
                <a:schemeClr val="tx1"/>
              </a:solidFill>
            </a:endParaRPr>
          </a:p>
        </p:txBody>
      </p:sp>
    </p:spTree>
    <p:extLst>
      <p:ext uri="{BB962C8B-B14F-4D97-AF65-F5344CB8AC3E}">
        <p14:creationId xmlns="" xmlns:p14="http://schemas.microsoft.com/office/powerpoint/2010/main" val="408404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2979175234"/>
              </p:ext>
            </p:extLst>
          </p:nvPr>
        </p:nvGraphicFramePr>
        <p:xfrm>
          <a:off x="107504" y="3140968"/>
          <a:ext cx="7524836"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Овал 4"/>
          <p:cNvSpPr/>
          <p:nvPr/>
        </p:nvSpPr>
        <p:spPr>
          <a:xfrm>
            <a:off x="2214707" y="425181"/>
            <a:ext cx="5472608" cy="2088232"/>
          </a:xfrm>
          <a:prstGeom prst="ellipse">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solidFill>
                  <a:schemeClr val="tx1"/>
                </a:solidFill>
              </a:rPr>
              <a:t>При припиненні трудового договору на підставах, зазначених у п. 6 ст. 36 та п. 1, 2, 6 ст. 40 </a:t>
            </a:r>
            <a:r>
              <a:rPr lang="uk-UA" sz="1400" dirty="0" err="1">
                <a:solidFill>
                  <a:schemeClr val="tx1"/>
                </a:solidFill>
              </a:rPr>
              <a:t>КЗпП</a:t>
            </a:r>
            <a:r>
              <a:rPr lang="uk-UA" sz="1400" dirty="0">
                <a:solidFill>
                  <a:schemeClr val="tx1"/>
                </a:solidFill>
              </a:rPr>
              <a:t> (через незалежні від працівника причини), працівникові виплачується вихідна допомога у розмірі не меншому середнього місячного заробітку.</a:t>
            </a:r>
          </a:p>
        </p:txBody>
      </p:sp>
      <p:sp>
        <p:nvSpPr>
          <p:cNvPr id="7" name="Выгнутая вправо стрелка 6"/>
          <p:cNvSpPr/>
          <p:nvPr/>
        </p:nvSpPr>
        <p:spPr>
          <a:xfrm>
            <a:off x="7668344" y="1268761"/>
            <a:ext cx="1296144" cy="3888432"/>
          </a:xfrm>
          <a:prstGeom prst="curvedLef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solidFill>
                <a:schemeClr val="tx1"/>
              </a:solidFill>
            </a:endParaRPr>
          </a:p>
        </p:txBody>
      </p:sp>
    </p:spTree>
    <p:extLst>
      <p:ext uri="{BB962C8B-B14F-4D97-AF65-F5344CB8AC3E}">
        <p14:creationId xmlns="" xmlns:p14="http://schemas.microsoft.com/office/powerpoint/2010/main" val="23113530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3429151987"/>
              </p:ext>
            </p:extLst>
          </p:nvPr>
        </p:nvGraphicFramePr>
        <p:xfrm>
          <a:off x="179512" y="0"/>
          <a:ext cx="8740552" cy="38350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ятно 1 4"/>
          <p:cNvSpPr/>
          <p:nvPr/>
        </p:nvSpPr>
        <p:spPr>
          <a:xfrm>
            <a:off x="467544" y="3254768"/>
            <a:ext cx="8136904" cy="3528392"/>
          </a:xfrm>
          <a:prstGeom prst="irregularSeal1">
            <a:avLst/>
          </a:prstGeom>
          <a:effectLst>
            <a:glow rad="139700">
              <a:schemeClr val="accent1">
                <a:satMod val="175000"/>
                <a:alpha val="40000"/>
              </a:schemeClr>
            </a:glow>
            <a:reflection blurRad="38100" stA="26000" endPos="23000" dist="25400" dir="5400000" sy="-100000" rotWithShape="0"/>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uk-UA" sz="1600" b="1" i="1" dirty="0"/>
              <a:t>Відсторонення від </a:t>
            </a:r>
            <a:r>
              <a:rPr lang="uk-UA" sz="1600" b="1" i="1"/>
              <a:t>роботи </a:t>
            </a:r>
            <a:r>
              <a:rPr lang="uk-UA" sz="1600" b="1" i="1" smtClean="0"/>
              <a:t>працівника </a:t>
            </a:r>
            <a:r>
              <a:rPr lang="uk-UA" sz="1600" i="1" smtClean="0"/>
              <a:t>— </a:t>
            </a:r>
            <a:r>
              <a:rPr lang="uk-UA" sz="1600" dirty="0"/>
              <a:t>тимчасове звільнення працівника від виконання трудових обов'язків у виняткових випадках, передбачених законодавством, із збереженням місця роботи і, як правило, без збереження заробітної плати. </a:t>
            </a:r>
            <a:endParaRPr lang="uk-UA" sz="1500" b="1" i="1" dirty="0"/>
          </a:p>
        </p:txBody>
      </p:sp>
    </p:spTree>
    <p:extLst>
      <p:ext uri="{BB962C8B-B14F-4D97-AF65-F5344CB8AC3E}">
        <p14:creationId xmlns="" xmlns:p14="http://schemas.microsoft.com/office/powerpoint/2010/main" val="483995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3208154346"/>
              </p:ext>
            </p:extLst>
          </p:nvPr>
        </p:nvGraphicFramePr>
        <p:xfrm>
          <a:off x="1143000" y="731838"/>
          <a:ext cx="6400800" cy="44253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330169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2928550526"/>
              </p:ext>
            </p:extLst>
          </p:nvPr>
        </p:nvGraphicFramePr>
        <p:xfrm>
          <a:off x="107504" y="9253"/>
          <a:ext cx="9036496" cy="6669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133507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Объект 6"/>
          <p:cNvGraphicFramePr>
            <a:graphicFrameLocks noGrp="1"/>
          </p:cNvGraphicFramePr>
          <p:nvPr>
            <p:ph sz="quarter" idx="13"/>
            <p:extLst>
              <p:ext uri="{D42A27DB-BD31-4B8C-83A1-F6EECF244321}">
                <p14:modId xmlns="" xmlns:p14="http://schemas.microsoft.com/office/powerpoint/2010/main" val="1946851724"/>
              </p:ext>
            </p:extLst>
          </p:nvPr>
        </p:nvGraphicFramePr>
        <p:xfrm>
          <a:off x="251520" y="2276872"/>
          <a:ext cx="7776864" cy="426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Скругленная прямоугольная выноска 3"/>
          <p:cNvSpPr/>
          <p:nvPr/>
        </p:nvSpPr>
        <p:spPr>
          <a:xfrm>
            <a:off x="280887" y="209344"/>
            <a:ext cx="6048673" cy="1368152"/>
          </a:xfrm>
          <a:prstGeom prst="wedgeRoundRect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uk-UA" sz="1400" dirty="0"/>
              <a:t>Громадяни приймаються на роботу на підставі трудового договору. Оформленням трудових відносин є наказ.  </a:t>
            </a:r>
            <a:r>
              <a:rPr lang="uk-UA" sz="1400" i="1" dirty="0"/>
              <a:t>Наказ (розпорядження)</a:t>
            </a:r>
            <a:r>
              <a:rPr lang="uk-UA" sz="1400" dirty="0"/>
              <a:t> — це документ, яким оформляється укладення трудового договору, необхідний для занесення працівника до списків особового складу підприємства, установи, організації, нарахування йому заробітної плати тощо. </a:t>
            </a:r>
          </a:p>
        </p:txBody>
      </p:sp>
      <p:sp>
        <p:nvSpPr>
          <p:cNvPr id="9" name="Выгнутая вправо стрелка 8"/>
          <p:cNvSpPr/>
          <p:nvPr/>
        </p:nvSpPr>
        <p:spPr>
          <a:xfrm>
            <a:off x="8028384" y="1730265"/>
            <a:ext cx="972616" cy="2016224"/>
          </a:xfrm>
          <a:prstGeom prst="curvedLef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solidFill>
                <a:schemeClr val="tx1"/>
              </a:solidFill>
            </a:endParaRPr>
          </a:p>
        </p:txBody>
      </p:sp>
      <p:sp>
        <p:nvSpPr>
          <p:cNvPr id="10" name="Прямоугольник 9"/>
          <p:cNvSpPr/>
          <p:nvPr/>
        </p:nvSpPr>
        <p:spPr>
          <a:xfrm>
            <a:off x="3923928" y="1730265"/>
            <a:ext cx="4104456" cy="373134"/>
          </a:xfrm>
          <a:prstGeom prst="rect">
            <a:avLst/>
          </a:prstGeom>
          <a:gradFill flip="none" rotWithShape="1">
            <a:gsLst>
              <a:gs pos="0">
                <a:srgbClr val="00B0F0">
                  <a:shade val="30000"/>
                  <a:satMod val="115000"/>
                </a:srgbClr>
              </a:gs>
              <a:gs pos="50000">
                <a:srgbClr val="00B0F0">
                  <a:shade val="67500"/>
                  <a:satMod val="115000"/>
                </a:srgbClr>
              </a:gs>
              <a:gs pos="100000">
                <a:srgbClr val="00B0F0">
                  <a:shade val="100000"/>
                  <a:satMod val="115000"/>
                </a:srgb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t>Стадії укладення та оформлення трудового договору :</a:t>
            </a:r>
          </a:p>
          <a:p>
            <a:pPr algn="ctr"/>
            <a:endParaRPr lang="uk-UA" sz="1200" dirty="0"/>
          </a:p>
        </p:txBody>
      </p:sp>
    </p:spTree>
    <p:extLst>
      <p:ext uri="{BB962C8B-B14F-4D97-AF65-F5344CB8AC3E}">
        <p14:creationId xmlns="" xmlns:p14="http://schemas.microsoft.com/office/powerpoint/2010/main" val="2915046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20544" y="0"/>
            <a:ext cx="9127744" cy="6858000"/>
          </a:xfrm>
        </p:spPr>
      </p:pic>
      <p:graphicFrame>
        <p:nvGraphicFramePr>
          <p:cNvPr id="6" name="Объект 3"/>
          <p:cNvGraphicFramePr>
            <a:graphicFrameLocks/>
          </p:cNvGraphicFramePr>
          <p:nvPr>
            <p:extLst>
              <p:ext uri="{D42A27DB-BD31-4B8C-83A1-F6EECF244321}">
                <p14:modId xmlns="" xmlns:p14="http://schemas.microsoft.com/office/powerpoint/2010/main" val="667099934"/>
              </p:ext>
            </p:extLst>
          </p:nvPr>
        </p:nvGraphicFramePr>
        <p:xfrm>
          <a:off x="-972616" y="0"/>
          <a:ext cx="7473442" cy="60722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2145632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31640" y="232871"/>
            <a:ext cx="6480720" cy="914400"/>
          </a:xfrm>
          <a:prstGeom prst="rect">
            <a:avLst/>
          </a:prstGeom>
          <a:gradFill flip="none" rotWithShape="1">
            <a:gsLst>
              <a:gs pos="0">
                <a:schemeClr val="bg2">
                  <a:lumMod val="75000"/>
                  <a:shade val="30000"/>
                  <a:satMod val="115000"/>
                </a:schemeClr>
              </a:gs>
              <a:gs pos="50000">
                <a:schemeClr val="bg2">
                  <a:lumMod val="75000"/>
                  <a:shade val="67500"/>
                  <a:satMod val="115000"/>
                </a:schemeClr>
              </a:gs>
              <a:gs pos="100000">
                <a:schemeClr val="bg2">
                  <a:lumMod val="75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uk-UA" sz="1400" b="1" dirty="0"/>
              <a:t>Переведенням на іншу роботу вважається доручення працівникові роботи, що не відповідає спеціальності, кваліфікації чи посаді, визначеній трудовим договором. </a:t>
            </a:r>
            <a:r>
              <a:rPr lang="uk-UA" sz="1400" b="1" i="1" u="sng" dirty="0"/>
              <a:t>Види переведень на іншу роботу.</a:t>
            </a:r>
            <a:r>
              <a:rPr lang="uk-UA" sz="1400" dirty="0"/>
              <a:t> </a:t>
            </a:r>
          </a:p>
          <a:p>
            <a:pPr algn="ctr"/>
            <a:endParaRPr lang="uk-UA" dirty="0"/>
          </a:p>
        </p:txBody>
      </p:sp>
      <p:sp>
        <p:nvSpPr>
          <p:cNvPr id="5" name="Скругленный прямоугольник 4"/>
          <p:cNvSpPr/>
          <p:nvPr/>
        </p:nvSpPr>
        <p:spPr>
          <a:xfrm>
            <a:off x="395536" y="1412776"/>
            <a:ext cx="2232248" cy="86409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t>Залежно від строку</a:t>
            </a:r>
            <a:r>
              <a:rPr lang="uk-UA" dirty="0"/>
              <a:t> </a:t>
            </a:r>
          </a:p>
        </p:txBody>
      </p:sp>
      <p:sp>
        <p:nvSpPr>
          <p:cNvPr id="6" name="Скругленный прямоугольник 5"/>
          <p:cNvSpPr/>
          <p:nvPr/>
        </p:nvSpPr>
        <p:spPr>
          <a:xfrm>
            <a:off x="3361512" y="1412776"/>
            <a:ext cx="2520280" cy="86409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t>За місцем виконання роботи</a:t>
            </a:r>
            <a:endParaRPr lang="uk-UA" dirty="0"/>
          </a:p>
        </p:txBody>
      </p:sp>
      <p:sp>
        <p:nvSpPr>
          <p:cNvPr id="7" name="Скругленный прямоугольник 6"/>
          <p:cNvSpPr/>
          <p:nvPr/>
        </p:nvSpPr>
        <p:spPr>
          <a:xfrm>
            <a:off x="6516216" y="1412776"/>
            <a:ext cx="2088232" cy="864096"/>
          </a:xfrm>
          <a:prstGeom prst="round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t>За ініціативою</a:t>
            </a:r>
            <a:r>
              <a:rPr lang="uk-UA" dirty="0"/>
              <a:t> </a:t>
            </a:r>
          </a:p>
        </p:txBody>
      </p:sp>
      <p:sp>
        <p:nvSpPr>
          <p:cNvPr id="8" name="Овал 7"/>
          <p:cNvSpPr/>
          <p:nvPr/>
        </p:nvSpPr>
        <p:spPr>
          <a:xfrm>
            <a:off x="-7194" y="2420888"/>
            <a:ext cx="1338834" cy="93610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Постійні</a:t>
            </a:r>
            <a:endParaRPr lang="uk-UA" sz="1400" dirty="0"/>
          </a:p>
        </p:txBody>
      </p:sp>
      <p:sp>
        <p:nvSpPr>
          <p:cNvPr id="9" name="Овал 8"/>
          <p:cNvSpPr/>
          <p:nvPr/>
        </p:nvSpPr>
        <p:spPr>
          <a:xfrm>
            <a:off x="1511660" y="2420888"/>
            <a:ext cx="1440160" cy="93610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50" dirty="0" smtClean="0"/>
              <a:t>Тимчасові </a:t>
            </a:r>
            <a:endParaRPr lang="uk-UA" sz="1350" dirty="0"/>
          </a:p>
        </p:txBody>
      </p:sp>
      <p:sp>
        <p:nvSpPr>
          <p:cNvPr id="10" name="Овал 9"/>
          <p:cNvSpPr/>
          <p:nvPr/>
        </p:nvSpPr>
        <p:spPr>
          <a:xfrm>
            <a:off x="2951820" y="2388197"/>
            <a:ext cx="1836203" cy="200455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00" dirty="0"/>
              <a:t>П</a:t>
            </a:r>
            <a:r>
              <a:rPr lang="uk-UA" sz="1300" dirty="0" smtClean="0"/>
              <a:t>ереведення </a:t>
            </a:r>
            <a:r>
              <a:rPr lang="uk-UA" sz="1300" dirty="0"/>
              <a:t>в іншу місцевість, хоча б разом з підприємством, установою, організацією.</a:t>
            </a:r>
          </a:p>
        </p:txBody>
      </p:sp>
      <p:sp>
        <p:nvSpPr>
          <p:cNvPr id="11" name="Овал 10"/>
          <p:cNvSpPr/>
          <p:nvPr/>
        </p:nvSpPr>
        <p:spPr>
          <a:xfrm>
            <a:off x="4981692" y="2409223"/>
            <a:ext cx="1800200" cy="201622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t>П</a:t>
            </a:r>
            <a:r>
              <a:rPr lang="uk-UA" sz="1400" dirty="0" smtClean="0"/>
              <a:t>ереведення </a:t>
            </a:r>
            <a:r>
              <a:rPr lang="uk-UA" sz="1400" dirty="0"/>
              <a:t>на іншу роботу на тому ж підприємстві, в установі, організації; </a:t>
            </a:r>
          </a:p>
        </p:txBody>
      </p:sp>
      <p:sp>
        <p:nvSpPr>
          <p:cNvPr id="12" name="Овал 11"/>
          <p:cNvSpPr/>
          <p:nvPr/>
        </p:nvSpPr>
        <p:spPr>
          <a:xfrm>
            <a:off x="3455875" y="4329100"/>
            <a:ext cx="2664295" cy="136194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Переведення </a:t>
            </a:r>
            <a:r>
              <a:rPr lang="uk-UA" sz="1400" dirty="0"/>
              <a:t>на інше </a:t>
            </a:r>
            <a:r>
              <a:rPr lang="uk-UA" sz="1400" dirty="0" smtClean="0"/>
              <a:t>підприємство,установу</a:t>
            </a:r>
            <a:r>
              <a:rPr lang="uk-UA" sz="1400" dirty="0"/>
              <a:t>, організацію; </a:t>
            </a:r>
          </a:p>
          <a:p>
            <a:pPr algn="ctr"/>
            <a:endParaRPr lang="uk-UA" sz="1400" dirty="0"/>
          </a:p>
        </p:txBody>
      </p:sp>
      <p:sp>
        <p:nvSpPr>
          <p:cNvPr id="13" name="Овал 12"/>
          <p:cNvSpPr/>
          <p:nvPr/>
        </p:nvSpPr>
        <p:spPr>
          <a:xfrm>
            <a:off x="6948264" y="2409223"/>
            <a:ext cx="1078422" cy="1667849"/>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a:t>з </a:t>
            </a:r>
            <a:r>
              <a:rPr lang="uk-UA" sz="1400" dirty="0" smtClean="0"/>
              <a:t>ініціативи </a:t>
            </a:r>
            <a:r>
              <a:rPr lang="uk-UA" sz="1400" dirty="0"/>
              <a:t>працівника</a:t>
            </a:r>
          </a:p>
        </p:txBody>
      </p:sp>
      <p:sp>
        <p:nvSpPr>
          <p:cNvPr id="14" name="Овал 13"/>
          <p:cNvSpPr/>
          <p:nvPr/>
        </p:nvSpPr>
        <p:spPr>
          <a:xfrm>
            <a:off x="8172400" y="2420888"/>
            <a:ext cx="971600" cy="1656184"/>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 </a:t>
            </a:r>
            <a:r>
              <a:rPr lang="uk-UA" sz="1400" dirty="0"/>
              <a:t>з ініціативи роботодавця;</a:t>
            </a:r>
          </a:p>
        </p:txBody>
      </p:sp>
      <p:sp>
        <p:nvSpPr>
          <p:cNvPr id="15" name="Овал 14"/>
          <p:cNvSpPr/>
          <p:nvPr/>
        </p:nvSpPr>
        <p:spPr>
          <a:xfrm>
            <a:off x="6948264" y="4329100"/>
            <a:ext cx="2016224" cy="1091785"/>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з ініціативи третіх осіб.</a:t>
            </a:r>
          </a:p>
          <a:p>
            <a:pPr algn="ctr"/>
            <a:endParaRPr lang="uk-UA" dirty="0"/>
          </a:p>
        </p:txBody>
      </p:sp>
      <p:sp>
        <p:nvSpPr>
          <p:cNvPr id="16" name="Капля 15"/>
          <p:cNvSpPr/>
          <p:nvPr/>
        </p:nvSpPr>
        <p:spPr>
          <a:xfrm>
            <a:off x="269" y="3629424"/>
            <a:ext cx="1512168" cy="1221032"/>
          </a:xfrm>
          <a:prstGeom prst="teardrop">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100000" b="100000"/>
            </a:path>
            <a:tileRect t="-100000" r="-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t>Переведення на іншу роботу </a:t>
            </a:r>
            <a:endParaRPr lang="uk-UA" sz="1400" dirty="0"/>
          </a:p>
        </p:txBody>
      </p:sp>
      <p:sp>
        <p:nvSpPr>
          <p:cNvPr id="17" name="Капля 16"/>
          <p:cNvSpPr/>
          <p:nvPr/>
        </p:nvSpPr>
        <p:spPr>
          <a:xfrm>
            <a:off x="34854" y="5409961"/>
            <a:ext cx="1671529" cy="1224136"/>
          </a:xfrm>
          <a:prstGeom prst="teardrop">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t>Тимчасове переведення па іншу роботу в разі простою </a:t>
            </a:r>
          </a:p>
        </p:txBody>
      </p:sp>
      <p:sp>
        <p:nvSpPr>
          <p:cNvPr id="20" name="Капля 19"/>
          <p:cNvSpPr/>
          <p:nvPr/>
        </p:nvSpPr>
        <p:spPr>
          <a:xfrm>
            <a:off x="1706383" y="4239940"/>
            <a:ext cx="1515467" cy="1925364"/>
          </a:xfrm>
          <a:prstGeom prst="teardrop">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200" dirty="0"/>
              <a:t>Тимчасові переведення на іншу роботу, не обумовлену трудовим договором. </a:t>
            </a:r>
          </a:p>
          <a:p>
            <a:pPr algn="ctr"/>
            <a:endParaRPr lang="uk-UA" sz="1200" dirty="0"/>
          </a:p>
        </p:txBody>
      </p:sp>
      <p:cxnSp>
        <p:nvCxnSpPr>
          <p:cNvPr id="22" name="Прямая соединительная линия 21"/>
          <p:cNvCxnSpPr/>
          <p:nvPr/>
        </p:nvCxnSpPr>
        <p:spPr>
          <a:xfrm flipH="1">
            <a:off x="1115616" y="908720"/>
            <a:ext cx="216024" cy="5040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Прямая соединительная линия 23"/>
          <p:cNvCxnSpPr>
            <a:stCxn id="4" idx="2"/>
            <a:endCxn id="6" idx="0"/>
          </p:cNvCxnSpPr>
          <p:nvPr/>
        </p:nvCxnSpPr>
        <p:spPr>
          <a:xfrm>
            <a:off x="4572000" y="1147271"/>
            <a:ext cx="49652" cy="26550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Прямая соединительная линия 27"/>
          <p:cNvCxnSpPr>
            <a:stCxn id="4" idx="3"/>
          </p:cNvCxnSpPr>
          <p:nvPr/>
        </p:nvCxnSpPr>
        <p:spPr>
          <a:xfrm>
            <a:off x="7812360" y="690071"/>
            <a:ext cx="360040" cy="7227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a:endCxn id="8" idx="1"/>
          </p:cNvCxnSpPr>
          <p:nvPr/>
        </p:nvCxnSpPr>
        <p:spPr>
          <a:xfrm flipH="1">
            <a:off x="188874" y="1988840"/>
            <a:ext cx="206662" cy="5691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Прямая соединительная линия 33"/>
          <p:cNvCxnSpPr>
            <a:stCxn id="5" idx="3"/>
            <a:endCxn id="9" idx="7"/>
          </p:cNvCxnSpPr>
          <p:nvPr/>
        </p:nvCxnSpPr>
        <p:spPr>
          <a:xfrm>
            <a:off x="2627784" y="1844824"/>
            <a:ext cx="113129" cy="7131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Прямая соединительная линия 42"/>
          <p:cNvCxnSpPr>
            <a:stCxn id="9" idx="2"/>
          </p:cNvCxnSpPr>
          <p:nvPr/>
        </p:nvCxnSpPr>
        <p:spPr>
          <a:xfrm flipH="1">
            <a:off x="662223" y="2888940"/>
            <a:ext cx="849437" cy="817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a:stCxn id="9" idx="5"/>
          </p:cNvCxnSpPr>
          <p:nvPr/>
        </p:nvCxnSpPr>
        <p:spPr>
          <a:xfrm>
            <a:off x="2740913" y="3219903"/>
            <a:ext cx="0" cy="10200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Прямая соединительная линия 46"/>
          <p:cNvCxnSpPr>
            <a:stCxn id="9" idx="4"/>
            <a:endCxn id="17" idx="6"/>
          </p:cNvCxnSpPr>
          <p:nvPr/>
        </p:nvCxnSpPr>
        <p:spPr>
          <a:xfrm flipH="1">
            <a:off x="870619" y="3356992"/>
            <a:ext cx="1361121" cy="20529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Прямая соединительная линия 50"/>
          <p:cNvCxnSpPr>
            <a:stCxn id="6" idx="1"/>
            <a:endCxn id="10" idx="1"/>
          </p:cNvCxnSpPr>
          <p:nvPr/>
        </p:nvCxnSpPr>
        <p:spPr>
          <a:xfrm flipH="1">
            <a:off x="3220726" y="1844824"/>
            <a:ext cx="140786" cy="8369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Прямая соединительная линия 52"/>
          <p:cNvCxnSpPr>
            <a:stCxn id="6" idx="3"/>
            <a:endCxn id="11" idx="7"/>
          </p:cNvCxnSpPr>
          <p:nvPr/>
        </p:nvCxnSpPr>
        <p:spPr>
          <a:xfrm>
            <a:off x="5881792" y="1844824"/>
            <a:ext cx="636467" cy="8596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Прямая соединительная линия 58"/>
          <p:cNvCxnSpPr/>
          <p:nvPr/>
        </p:nvCxnSpPr>
        <p:spPr>
          <a:xfrm>
            <a:off x="4788023" y="2366882"/>
            <a:ext cx="193669" cy="19622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Прямая соединительная линия 62"/>
          <p:cNvCxnSpPr>
            <a:endCxn id="13" idx="1"/>
          </p:cNvCxnSpPr>
          <p:nvPr/>
        </p:nvCxnSpPr>
        <p:spPr>
          <a:xfrm>
            <a:off x="6781892" y="2276872"/>
            <a:ext cx="324303" cy="376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Прямая соединительная линия 66"/>
          <p:cNvCxnSpPr/>
          <p:nvPr/>
        </p:nvCxnSpPr>
        <p:spPr>
          <a:xfrm>
            <a:off x="8026686" y="2276872"/>
            <a:ext cx="145714" cy="2052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Прямая соединительная линия 69"/>
          <p:cNvCxnSpPr>
            <a:stCxn id="7" idx="3"/>
          </p:cNvCxnSpPr>
          <p:nvPr/>
        </p:nvCxnSpPr>
        <p:spPr>
          <a:xfrm>
            <a:off x="8604448" y="1844824"/>
            <a:ext cx="360040" cy="8369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793125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sz="quarter" idx="13"/>
            <p:extLst>
              <p:ext uri="{D42A27DB-BD31-4B8C-83A1-F6EECF244321}">
                <p14:modId xmlns="" xmlns:p14="http://schemas.microsoft.com/office/powerpoint/2010/main" val="3174777946"/>
              </p:ext>
            </p:extLst>
          </p:nvPr>
        </p:nvGraphicFramePr>
        <p:xfrm>
          <a:off x="179512" y="0"/>
          <a:ext cx="8712968"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307719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1236494690"/>
              </p:ext>
            </p:extLst>
          </p:nvPr>
        </p:nvGraphicFramePr>
        <p:xfrm>
          <a:off x="949378" y="1268760"/>
          <a:ext cx="7309340"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Овал 1"/>
          <p:cNvSpPr/>
          <p:nvPr/>
        </p:nvSpPr>
        <p:spPr>
          <a:xfrm>
            <a:off x="971600" y="-13218"/>
            <a:ext cx="6840760" cy="11967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t>Підстави </a:t>
            </a:r>
            <a:r>
              <a:rPr lang="uk-UA" b="1" dirty="0" smtClean="0"/>
              <a:t>припинення </a:t>
            </a:r>
            <a:r>
              <a:rPr lang="uk-UA" b="1" dirty="0"/>
              <a:t>трудового договору:</a:t>
            </a:r>
            <a:endParaRPr lang="uk-UA" dirty="0"/>
          </a:p>
        </p:txBody>
      </p:sp>
    </p:spTree>
    <p:extLst>
      <p:ext uri="{BB962C8B-B14F-4D97-AF65-F5344CB8AC3E}">
        <p14:creationId xmlns="" xmlns:p14="http://schemas.microsoft.com/office/powerpoint/2010/main" val="2852856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sz="quarter" idx="13"/>
            <p:extLst>
              <p:ext uri="{D42A27DB-BD31-4B8C-83A1-F6EECF244321}">
                <p14:modId xmlns="" xmlns:p14="http://schemas.microsoft.com/office/powerpoint/2010/main" val="3667154182"/>
              </p:ext>
            </p:extLst>
          </p:nvPr>
        </p:nvGraphicFramePr>
        <p:xfrm>
          <a:off x="441087" y="1700808"/>
          <a:ext cx="8307377"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849961202"/>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774</TotalTime>
  <Words>2024</Words>
  <Application>Microsoft Office PowerPoint</Application>
  <PresentationFormat>Экран (4:3)</PresentationFormat>
  <Paragraphs>103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Воздушный поток</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1</cp:lastModifiedBy>
  <cp:revision>53</cp:revision>
  <dcterms:created xsi:type="dcterms:W3CDTF">2017-05-02T07:43:03Z</dcterms:created>
  <dcterms:modified xsi:type="dcterms:W3CDTF">2017-05-03T20:47:42Z</dcterms:modified>
</cp:coreProperties>
</file>